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2" r:id="rId1"/>
    <p:sldMasterId id="2147483660" r:id="rId2"/>
  </p:sldMasterIdLst>
  <p:notesMasterIdLst>
    <p:notesMasterId r:id="rId11"/>
  </p:notesMasterIdLst>
  <p:handoutMasterIdLst>
    <p:handoutMasterId r:id="rId12"/>
  </p:handoutMasterIdLst>
  <p:sldIdLst>
    <p:sldId id="795" r:id="rId3"/>
    <p:sldId id="463" r:id="rId4"/>
    <p:sldId id="778" r:id="rId5"/>
    <p:sldId id="783" r:id="rId6"/>
    <p:sldId id="613" r:id="rId7"/>
    <p:sldId id="782" r:id="rId8"/>
    <p:sldId id="784" r:id="rId9"/>
    <p:sldId id="76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57" userDrawn="1">
          <p15:clr>
            <a:srgbClr val="A4A3A4"/>
          </p15:clr>
        </p15:guide>
        <p15:guide id="2" pos="43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Victoria Yan Pillitteri" initials="VYP" lastIdx="10" clrIdx="0"/>
  <p:cmAuthor id="7" name="Matt Barrett" initials="MPB [17]" lastIdx="1" clrIdx="7"/>
  <p:cmAuthor id="1" name="Matt Scholl" initials="" lastIdx="0" clrIdx="1"/>
  <p:cmAuthor id="8" name="Matthew Heyman" initials="MH" lastIdx="62" clrIdx="8"/>
  <p:cmAuthor id="2" name="Kauffman, Leah R" initials="KLR" lastIdx="8" clrIdx="2"/>
  <p:cmAuthor id="9" name="Matt Barrett" initials="MPB [11]" lastIdx="1" clrIdx="9"/>
  <p:cmAuthor id="3" name="Chris Johnson" initials="CSJ" lastIdx="16" clrIdx="3"/>
  <p:cmAuthor id="10" name="Matt Barrett" initials="MPB" lastIdx="1" clrIdx="10"/>
  <p:cmAuthor id="4" name="Adam Sedgewick" initials="AS" lastIdx="15" clrIdx="4"/>
  <p:cmAuthor id="11" name="Matt Barrett" initials="MPB [12]" lastIdx="1" clrIdx="11"/>
  <p:cmAuthor id="5" name="Matthew Heyman" initials="" lastIdx="2" clrIdx="5"/>
  <p:cmAuthor id="6" name="Matt Barrett" initials="MPB [4]" lastIdx="1" clrIdx="6"/>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2D59"/>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87" autoAdjust="0"/>
    <p:restoredTop sz="95758" autoAdjust="0"/>
  </p:normalViewPr>
  <p:slideViewPr>
    <p:cSldViewPr snapToGrid="0" snapToObjects="1">
      <p:cViewPr varScale="1">
        <p:scale>
          <a:sx n="105" d="100"/>
          <a:sy n="105" d="100"/>
        </p:scale>
        <p:origin x="144" y="120"/>
      </p:cViewPr>
      <p:guideLst>
        <p:guide orient="horz" pos="1057"/>
        <p:guide pos="43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32" d="100"/>
        <a:sy n="132"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commentAuthors" Target="commentAuthor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1" Type="http://schemas.openxmlformats.org/officeDocument/2006/relationships/image" Target="../media/image6.png"/></Relationships>
</file>

<file path=ppt/diagrams/_rels/drawing1.xml.rels><?xml version="1.0" encoding="UTF-8" standalone="yes"?>
<Relationships xmlns="http://schemas.openxmlformats.org/package/2006/relationships"><Relationship Id="rId1"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CAC7BD-9F7C-4F9C-9D2D-768B40F9EA65}" type="doc">
      <dgm:prSet loTypeId="urn:microsoft.com/office/officeart/2005/8/layout/StepDownProcess" loCatId="process" qsTypeId="urn:microsoft.com/office/officeart/2005/8/quickstyle/3D2" qsCatId="3D" csTypeId="urn:microsoft.com/office/officeart/2005/8/colors/colorful1" csCatId="colorful" phldr="1"/>
      <dgm:spPr/>
    </dgm:pt>
    <dgm:pt modelId="{922CD233-472B-44F2-9A37-C095CB4AF8C3}">
      <dgm:prSet phldrT="[Text]" custT="1"/>
      <dgm:spPr/>
      <dgm:t>
        <a:bodyPr/>
        <a:lstStyle/>
        <a:p>
          <a:r>
            <a:rPr lang="en-US" sz="1200" b="1" dirty="0">
              <a:latin typeface="Arial"/>
              <a:cs typeface="Arial"/>
            </a:rPr>
            <a:t>Engage Stakeholders</a:t>
          </a:r>
        </a:p>
      </dgm:t>
    </dgm:pt>
    <dgm:pt modelId="{2159B662-5385-47E0-91C8-BDE5E7A6078A}" type="parTrans" cxnId="{E9CE2CDA-3F84-4A86-A1D3-4D6F8C9FF6FD}">
      <dgm:prSet/>
      <dgm:spPr/>
      <dgm:t>
        <a:bodyPr/>
        <a:lstStyle/>
        <a:p>
          <a:endParaRPr lang="en-US"/>
        </a:p>
      </dgm:t>
    </dgm:pt>
    <dgm:pt modelId="{723CF962-0C33-4215-8CC6-688D0193CFB0}" type="sibTrans" cxnId="{E9CE2CDA-3F84-4A86-A1D3-4D6F8C9FF6FD}">
      <dgm:prSet/>
      <dgm:spPr/>
      <dgm:t>
        <a:bodyPr/>
        <a:lstStyle/>
        <a:p>
          <a:endParaRPr lang="en-US"/>
        </a:p>
      </dgm:t>
    </dgm:pt>
    <dgm:pt modelId="{70AE1DF0-3735-4393-BE9E-6B86A26EBFE8}">
      <dgm:prSet phldrT="[Text]" custT="1"/>
      <dgm:spPr/>
      <dgm:t>
        <a:bodyPr/>
        <a:lstStyle/>
        <a:p>
          <a:r>
            <a:rPr lang="en-US" sz="1200" b="1" dirty="0">
              <a:latin typeface="Arial"/>
              <a:cs typeface="Arial"/>
            </a:rPr>
            <a:t>Analyze RFI Responses</a:t>
          </a:r>
        </a:p>
      </dgm:t>
    </dgm:pt>
    <dgm:pt modelId="{3E0CBD38-9A65-421B-B5A8-80834A19BC89}" type="parTrans" cxnId="{5F4E1534-E541-4569-9DEB-B073257592F1}">
      <dgm:prSet/>
      <dgm:spPr/>
      <dgm:t>
        <a:bodyPr/>
        <a:lstStyle/>
        <a:p>
          <a:endParaRPr lang="en-US"/>
        </a:p>
      </dgm:t>
    </dgm:pt>
    <dgm:pt modelId="{43491217-EE31-4FFB-B692-12D860FEED38}" type="sibTrans" cxnId="{5F4E1534-E541-4569-9DEB-B073257592F1}">
      <dgm:prSet/>
      <dgm:spPr/>
      <dgm:t>
        <a:bodyPr/>
        <a:lstStyle/>
        <a:p>
          <a:endParaRPr lang="en-US"/>
        </a:p>
      </dgm:t>
    </dgm:pt>
    <dgm:pt modelId="{0DDB45A0-48DE-42BC-A6C2-7EAE9844772A}">
      <dgm:prSet phldrT="[Text]" custT="1"/>
      <dgm:spPr/>
      <dgm:t>
        <a:bodyPr/>
        <a:lstStyle/>
        <a:p>
          <a:r>
            <a:rPr lang="en-US" sz="1200" b="1" dirty="0">
              <a:latin typeface="Arial"/>
              <a:cs typeface="Arial"/>
            </a:rPr>
            <a:t>Identify Framework Elements</a:t>
          </a:r>
        </a:p>
      </dgm:t>
    </dgm:pt>
    <dgm:pt modelId="{07D40F53-6608-4F8E-8468-7A618B419A72}" type="parTrans" cxnId="{27961E24-278B-47CE-884D-814E50A7FE82}">
      <dgm:prSet/>
      <dgm:spPr/>
      <dgm:t>
        <a:bodyPr/>
        <a:lstStyle/>
        <a:p>
          <a:endParaRPr lang="en-US"/>
        </a:p>
      </dgm:t>
    </dgm:pt>
    <dgm:pt modelId="{C20991E3-FC18-484A-9871-77EA350FAA33}" type="sibTrans" cxnId="{27961E24-278B-47CE-884D-814E50A7FE82}">
      <dgm:prSet/>
      <dgm:spPr/>
      <dgm:t>
        <a:bodyPr/>
        <a:lstStyle/>
        <a:p>
          <a:endParaRPr lang="en-US"/>
        </a:p>
      </dgm:t>
    </dgm:pt>
    <dgm:pt modelId="{2D97400E-C5E6-4140-BC5E-8351F5814531}">
      <dgm:prSet phldrT="[Text]" custT="1"/>
      <dgm:spPr/>
      <dgm:t>
        <a:bodyPr/>
        <a:lstStyle/>
        <a:p>
          <a:r>
            <a:rPr lang="en-US" sz="1200" b="1" dirty="0">
              <a:latin typeface="Arial"/>
              <a:cs typeface="Arial"/>
            </a:rPr>
            <a:t>Collect, Categorize, Post RFI Responses</a:t>
          </a:r>
        </a:p>
      </dgm:t>
    </dgm:pt>
    <dgm:pt modelId="{E228F266-B7E2-4D7C-ACF2-29C445A0A7CE}" type="sibTrans" cxnId="{699FD43F-FC07-4CDC-BA30-776A3A6D9F82}">
      <dgm:prSet/>
      <dgm:spPr/>
      <dgm:t>
        <a:bodyPr/>
        <a:lstStyle/>
        <a:p>
          <a:endParaRPr lang="en-US"/>
        </a:p>
      </dgm:t>
    </dgm:pt>
    <dgm:pt modelId="{12064EE8-EE3A-4971-BBB7-92797EFD58C3}" type="parTrans" cxnId="{699FD43F-FC07-4CDC-BA30-776A3A6D9F82}">
      <dgm:prSet/>
      <dgm:spPr/>
      <dgm:t>
        <a:bodyPr/>
        <a:lstStyle/>
        <a:p>
          <a:endParaRPr lang="en-US"/>
        </a:p>
      </dgm:t>
    </dgm:pt>
    <dgm:pt modelId="{651EC0D5-6E37-48F3-B587-A8530698C0A9}">
      <dgm:prSet phldrT="[Text]" custT="1"/>
      <dgm:spPr/>
      <dgm:t>
        <a:bodyPr/>
        <a:lstStyle/>
        <a:p>
          <a:r>
            <a:rPr lang="en-US" sz="1200" b="1" dirty="0">
              <a:latin typeface="Arial"/>
              <a:cs typeface="Arial"/>
            </a:rPr>
            <a:t>Prepare and Publish Framework</a:t>
          </a:r>
        </a:p>
      </dgm:t>
    </dgm:pt>
    <dgm:pt modelId="{C9663B53-C907-41E4-ACB3-FD516577FB06}" type="sibTrans" cxnId="{5EEBBA08-9653-4F9B-935C-2C7872AADE3E}">
      <dgm:prSet/>
      <dgm:spPr/>
      <dgm:t>
        <a:bodyPr/>
        <a:lstStyle/>
        <a:p>
          <a:endParaRPr lang="en-US"/>
        </a:p>
      </dgm:t>
    </dgm:pt>
    <dgm:pt modelId="{E395880F-A8B4-4FF0-98AE-067FB74B7CF8}" type="parTrans" cxnId="{5EEBBA08-9653-4F9B-935C-2C7872AADE3E}">
      <dgm:prSet/>
      <dgm:spPr/>
      <dgm:t>
        <a:bodyPr/>
        <a:lstStyle/>
        <a:p>
          <a:endParaRPr lang="en-US"/>
        </a:p>
      </dgm:t>
    </dgm:pt>
    <dgm:pt modelId="{462F0ACE-B33D-49D8-96A8-35EDD7E01B07}" type="pres">
      <dgm:prSet presAssocID="{F9CAC7BD-9F7C-4F9C-9D2D-768B40F9EA65}" presName="rootnode" presStyleCnt="0">
        <dgm:presLayoutVars>
          <dgm:chMax/>
          <dgm:chPref/>
          <dgm:dir/>
          <dgm:animLvl val="lvl"/>
        </dgm:presLayoutVars>
      </dgm:prSet>
      <dgm:spPr/>
    </dgm:pt>
    <dgm:pt modelId="{8642BE4F-1AB3-4252-9C0A-F4EB6EE2DA72}" type="pres">
      <dgm:prSet presAssocID="{922CD233-472B-44F2-9A37-C095CB4AF8C3}" presName="composite" presStyleCnt="0"/>
      <dgm:spPr/>
    </dgm:pt>
    <dgm:pt modelId="{C2E0871B-1759-423B-B3F1-A039C958634F}" type="pres">
      <dgm:prSet presAssocID="{922CD233-472B-44F2-9A37-C095CB4AF8C3}" presName="bentUpArrow1" presStyleLbl="alignImgPlace1" presStyleIdx="0" presStyleCnt="4"/>
      <dgm:spPr/>
    </dgm:pt>
    <dgm:pt modelId="{E815EFF9-31E0-4E91-A27B-8F1CFD20EADA}" type="pres">
      <dgm:prSet presAssocID="{922CD233-472B-44F2-9A37-C095CB4AF8C3}" presName="ParentText" presStyleLbl="node1" presStyleIdx="0" presStyleCnt="5" custScaleX="104775" custScaleY="101326">
        <dgm:presLayoutVars>
          <dgm:chMax val="1"/>
          <dgm:chPref val="1"/>
          <dgm:bulletEnabled val="1"/>
        </dgm:presLayoutVars>
      </dgm:prSet>
      <dgm:spPr/>
    </dgm:pt>
    <dgm:pt modelId="{F28A63FE-6D0B-49F5-B4F1-F21FFC4D58E2}" type="pres">
      <dgm:prSet presAssocID="{922CD233-472B-44F2-9A37-C095CB4AF8C3}" presName="ChildText" presStyleLbl="revTx" presStyleIdx="0" presStyleCnt="4" custScaleX="328575" custScaleY="41226" custLinFactX="70813" custLinFactNeighborX="100000">
        <dgm:presLayoutVars>
          <dgm:chMax val="0"/>
          <dgm:chPref val="0"/>
          <dgm:bulletEnabled val="1"/>
        </dgm:presLayoutVars>
      </dgm:prSet>
      <dgm:spPr/>
    </dgm:pt>
    <dgm:pt modelId="{DE1A2044-0C55-4ECF-89F3-318E0F140361}" type="pres">
      <dgm:prSet presAssocID="{723CF962-0C33-4215-8CC6-688D0193CFB0}" presName="sibTrans" presStyleCnt="0"/>
      <dgm:spPr/>
    </dgm:pt>
    <dgm:pt modelId="{887DA6FF-B018-434F-8AF0-4B27F3E9C571}" type="pres">
      <dgm:prSet presAssocID="{2D97400E-C5E6-4140-BC5E-8351F5814531}" presName="composite" presStyleCnt="0"/>
      <dgm:spPr/>
    </dgm:pt>
    <dgm:pt modelId="{34E54298-5DBB-4C28-8910-D35FA330794C}" type="pres">
      <dgm:prSet presAssocID="{2D97400E-C5E6-4140-BC5E-8351F5814531}" presName="bentUpArrow1" presStyleLbl="alignImgPlace1" presStyleIdx="1" presStyleCnt="4" custLinFactNeighborX="-73539" custLinFactNeighborY="2380"/>
      <dgm:spPr/>
    </dgm:pt>
    <dgm:pt modelId="{A762C27F-9848-4310-921A-637526F6E5C7}" type="pres">
      <dgm:prSet presAssocID="{2D97400E-C5E6-4140-BC5E-8351F5814531}" presName="ParentText" presStyleLbl="node1" presStyleIdx="1" presStyleCnt="5" custScaleX="103967" custScaleY="102961" custLinFactNeighborX="-46181" custLinFactNeighborY="1110">
        <dgm:presLayoutVars>
          <dgm:chMax val="1"/>
          <dgm:chPref val="1"/>
          <dgm:bulletEnabled val="1"/>
        </dgm:presLayoutVars>
      </dgm:prSet>
      <dgm:spPr/>
    </dgm:pt>
    <dgm:pt modelId="{CF03BF9D-9A30-40BC-92B3-77B4E01D84C7}" type="pres">
      <dgm:prSet presAssocID="{2D97400E-C5E6-4140-BC5E-8351F5814531}" presName="ChildText" presStyleLbl="revTx" presStyleIdx="1" presStyleCnt="4" custScaleX="332165" custLinFactX="22588" custLinFactNeighborX="100000" custLinFactNeighborY="1732">
        <dgm:presLayoutVars>
          <dgm:chMax val="0"/>
          <dgm:chPref val="0"/>
          <dgm:bulletEnabled val="1"/>
        </dgm:presLayoutVars>
      </dgm:prSet>
      <dgm:spPr/>
    </dgm:pt>
    <dgm:pt modelId="{27C02DFD-0D72-4E0E-9B9E-8C327FDBAE1D}" type="pres">
      <dgm:prSet presAssocID="{E228F266-B7E2-4D7C-ACF2-29C445A0A7CE}" presName="sibTrans" presStyleCnt="0"/>
      <dgm:spPr/>
    </dgm:pt>
    <dgm:pt modelId="{280F3C23-CF68-49C8-B6E0-D4BC255E3814}" type="pres">
      <dgm:prSet presAssocID="{70AE1DF0-3735-4393-BE9E-6B86A26EBFE8}" presName="composite" presStyleCnt="0"/>
      <dgm:spPr/>
    </dgm:pt>
    <dgm:pt modelId="{10963D1A-E195-4306-A60E-916030921EF1}" type="pres">
      <dgm:prSet presAssocID="{70AE1DF0-3735-4393-BE9E-6B86A26EBFE8}" presName="bentUpArrow1" presStyleLbl="alignImgPlace1" presStyleIdx="2" presStyleCnt="4" custLinFactX="-34613" custLinFactNeighborX="-100000" custLinFactNeighborY="-1255"/>
      <dgm:spPr/>
    </dgm:pt>
    <dgm:pt modelId="{731DB445-8BE5-4A3B-B4BA-B660324B0871}" type="pres">
      <dgm:prSet presAssocID="{70AE1DF0-3735-4393-BE9E-6B86A26EBFE8}" presName="ParentText" presStyleLbl="node1" presStyleIdx="2" presStyleCnt="5" custScaleX="104077" custScaleY="104695" custLinFactNeighborX="-92362" custLinFactNeighborY="-2180">
        <dgm:presLayoutVars>
          <dgm:chMax val="1"/>
          <dgm:chPref val="1"/>
          <dgm:bulletEnabled val="1"/>
        </dgm:presLayoutVars>
      </dgm:prSet>
      <dgm:spPr/>
    </dgm:pt>
    <dgm:pt modelId="{21DDCF25-8678-4115-A0D6-124B0AA350C5}" type="pres">
      <dgm:prSet presAssocID="{70AE1DF0-3735-4393-BE9E-6B86A26EBFE8}" presName="ChildText" presStyleLbl="revTx" presStyleIdx="2" presStyleCnt="4">
        <dgm:presLayoutVars>
          <dgm:chMax val="0"/>
          <dgm:chPref val="0"/>
          <dgm:bulletEnabled val="1"/>
        </dgm:presLayoutVars>
      </dgm:prSet>
      <dgm:spPr/>
    </dgm:pt>
    <dgm:pt modelId="{6B0B1A50-9FCF-45A6-B512-861261B8041D}" type="pres">
      <dgm:prSet presAssocID="{43491217-EE31-4FFB-B692-12D860FEED38}" presName="sibTrans" presStyleCnt="0"/>
      <dgm:spPr/>
    </dgm:pt>
    <dgm:pt modelId="{E7C3F08B-058D-4574-9921-7AA11535CAF2}" type="pres">
      <dgm:prSet presAssocID="{0DDB45A0-48DE-42BC-A6C2-7EAE9844772A}" presName="composite" presStyleCnt="0"/>
      <dgm:spPr/>
    </dgm:pt>
    <dgm:pt modelId="{0BB97318-7171-4A46-A58F-5B735C1E28B1}" type="pres">
      <dgm:prSet presAssocID="{0DDB45A0-48DE-42BC-A6C2-7EAE9844772A}" presName="bentUpArrow1" presStyleLbl="alignImgPlace1" presStyleIdx="3" presStyleCnt="4" custLinFactX="-90852" custLinFactNeighborX="-100000" custLinFactNeighborY="-5667"/>
      <dgm:spPr>
        <a:blipFill rotWithShape="0">
          <a:blip xmlns:r="http://schemas.openxmlformats.org/officeDocument/2006/relationships" r:embed="rId1"/>
          <a:stretch>
            <a:fillRect/>
          </a:stretch>
        </a:blipFill>
      </dgm:spPr>
    </dgm:pt>
    <dgm:pt modelId="{F730F06F-2519-4EC2-ADFB-D3C81369E1B3}" type="pres">
      <dgm:prSet presAssocID="{0DDB45A0-48DE-42BC-A6C2-7EAE9844772A}" presName="ParentText" presStyleLbl="node1" presStyleIdx="3" presStyleCnt="5" custScaleX="104668" custScaleY="101184" custLinFactX="-33244" custLinFactNeighborX="-100000" custLinFactNeighborY="-5378">
        <dgm:presLayoutVars>
          <dgm:chMax val="1"/>
          <dgm:chPref val="1"/>
          <dgm:bulletEnabled val="1"/>
        </dgm:presLayoutVars>
      </dgm:prSet>
      <dgm:spPr/>
    </dgm:pt>
    <dgm:pt modelId="{D01F069C-21C7-45BF-9782-74CCD97D7C8B}" type="pres">
      <dgm:prSet presAssocID="{0DDB45A0-48DE-42BC-A6C2-7EAE9844772A}" presName="ChildText" presStyleLbl="revTx" presStyleIdx="3" presStyleCnt="4">
        <dgm:presLayoutVars>
          <dgm:chMax val="0"/>
          <dgm:chPref val="0"/>
          <dgm:bulletEnabled val="1"/>
        </dgm:presLayoutVars>
      </dgm:prSet>
      <dgm:spPr/>
    </dgm:pt>
    <dgm:pt modelId="{A1A98FCB-3D60-4F60-A3EF-00BF440C96E3}" type="pres">
      <dgm:prSet presAssocID="{C20991E3-FC18-484A-9871-77EA350FAA33}" presName="sibTrans" presStyleCnt="0"/>
      <dgm:spPr/>
    </dgm:pt>
    <dgm:pt modelId="{DB628BC4-82C8-4F1A-8771-A81413D13B8D}" type="pres">
      <dgm:prSet presAssocID="{651EC0D5-6E37-48F3-B587-A8530698C0A9}" presName="composite" presStyleCnt="0"/>
      <dgm:spPr/>
    </dgm:pt>
    <dgm:pt modelId="{B711E0E6-61F9-4D7C-871F-C654BA23537B}" type="pres">
      <dgm:prSet presAssocID="{651EC0D5-6E37-48F3-B587-A8530698C0A9}" presName="ParentText" presStyleLbl="node1" presStyleIdx="4" presStyleCnt="5" custScaleX="105882" custScaleY="101307" custLinFactX="-72470" custLinFactNeighborX="-100000" custLinFactNeighborY="-9424">
        <dgm:presLayoutVars>
          <dgm:chMax val="1"/>
          <dgm:chPref val="1"/>
          <dgm:bulletEnabled val="1"/>
        </dgm:presLayoutVars>
      </dgm:prSet>
      <dgm:spPr/>
    </dgm:pt>
  </dgm:ptLst>
  <dgm:cxnLst>
    <dgm:cxn modelId="{5EEBBA08-9653-4F9B-935C-2C7872AADE3E}" srcId="{F9CAC7BD-9F7C-4F9C-9D2D-768B40F9EA65}" destId="{651EC0D5-6E37-48F3-B587-A8530698C0A9}" srcOrd="4" destOrd="0" parTransId="{E395880F-A8B4-4FF0-98AE-067FB74B7CF8}" sibTransId="{C9663B53-C907-41E4-ACB3-FD516577FB06}"/>
    <dgm:cxn modelId="{0CE34F0D-C61B-8443-A968-B21F8E35DD2C}" type="presOf" srcId="{F9CAC7BD-9F7C-4F9C-9D2D-768B40F9EA65}" destId="{462F0ACE-B33D-49D8-96A8-35EDD7E01B07}" srcOrd="0" destOrd="0" presId="urn:microsoft.com/office/officeart/2005/8/layout/StepDownProcess"/>
    <dgm:cxn modelId="{27961E24-278B-47CE-884D-814E50A7FE82}" srcId="{F9CAC7BD-9F7C-4F9C-9D2D-768B40F9EA65}" destId="{0DDB45A0-48DE-42BC-A6C2-7EAE9844772A}" srcOrd="3" destOrd="0" parTransId="{07D40F53-6608-4F8E-8468-7A618B419A72}" sibTransId="{C20991E3-FC18-484A-9871-77EA350FAA33}"/>
    <dgm:cxn modelId="{5F4E1534-E541-4569-9DEB-B073257592F1}" srcId="{F9CAC7BD-9F7C-4F9C-9D2D-768B40F9EA65}" destId="{70AE1DF0-3735-4393-BE9E-6B86A26EBFE8}" srcOrd="2" destOrd="0" parTransId="{3E0CBD38-9A65-421B-B5A8-80834A19BC89}" sibTransId="{43491217-EE31-4FFB-B692-12D860FEED38}"/>
    <dgm:cxn modelId="{699FD43F-FC07-4CDC-BA30-776A3A6D9F82}" srcId="{F9CAC7BD-9F7C-4F9C-9D2D-768B40F9EA65}" destId="{2D97400E-C5E6-4140-BC5E-8351F5814531}" srcOrd="1" destOrd="0" parTransId="{12064EE8-EE3A-4971-BBB7-92797EFD58C3}" sibTransId="{E228F266-B7E2-4D7C-ACF2-29C445A0A7CE}"/>
    <dgm:cxn modelId="{6D4E715A-3193-EE46-83C0-E36A080DEE12}" type="presOf" srcId="{70AE1DF0-3735-4393-BE9E-6B86A26EBFE8}" destId="{731DB445-8BE5-4A3B-B4BA-B660324B0871}" srcOrd="0" destOrd="0" presId="urn:microsoft.com/office/officeart/2005/8/layout/StepDownProcess"/>
    <dgm:cxn modelId="{A44C27A8-6EF5-5244-8F44-BB198854C5CF}" type="presOf" srcId="{2D97400E-C5E6-4140-BC5E-8351F5814531}" destId="{A762C27F-9848-4310-921A-637526F6E5C7}" srcOrd="0" destOrd="0" presId="urn:microsoft.com/office/officeart/2005/8/layout/StepDownProcess"/>
    <dgm:cxn modelId="{1C8605AC-A3E1-884F-8582-3A76A4B2370D}" type="presOf" srcId="{0DDB45A0-48DE-42BC-A6C2-7EAE9844772A}" destId="{F730F06F-2519-4EC2-ADFB-D3C81369E1B3}" srcOrd="0" destOrd="0" presId="urn:microsoft.com/office/officeart/2005/8/layout/StepDownProcess"/>
    <dgm:cxn modelId="{E9CE2CDA-3F84-4A86-A1D3-4D6F8C9FF6FD}" srcId="{F9CAC7BD-9F7C-4F9C-9D2D-768B40F9EA65}" destId="{922CD233-472B-44F2-9A37-C095CB4AF8C3}" srcOrd="0" destOrd="0" parTransId="{2159B662-5385-47E0-91C8-BDE5E7A6078A}" sibTransId="{723CF962-0C33-4215-8CC6-688D0193CFB0}"/>
    <dgm:cxn modelId="{F8F37EED-CA2B-A04A-992C-4F0FAC950930}" type="presOf" srcId="{651EC0D5-6E37-48F3-B587-A8530698C0A9}" destId="{B711E0E6-61F9-4D7C-871F-C654BA23537B}" srcOrd="0" destOrd="0" presId="urn:microsoft.com/office/officeart/2005/8/layout/StepDownProcess"/>
    <dgm:cxn modelId="{E1E942F0-6E18-264C-9DD1-107F7E2F5A5A}" type="presOf" srcId="{922CD233-472B-44F2-9A37-C095CB4AF8C3}" destId="{E815EFF9-31E0-4E91-A27B-8F1CFD20EADA}" srcOrd="0" destOrd="0" presId="urn:microsoft.com/office/officeart/2005/8/layout/StepDownProcess"/>
    <dgm:cxn modelId="{C85BF04A-97D3-A04E-BBED-481C233CD292}" type="presParOf" srcId="{462F0ACE-B33D-49D8-96A8-35EDD7E01B07}" destId="{8642BE4F-1AB3-4252-9C0A-F4EB6EE2DA72}" srcOrd="0" destOrd="0" presId="urn:microsoft.com/office/officeart/2005/8/layout/StepDownProcess"/>
    <dgm:cxn modelId="{90424D09-8DF7-7E4E-A14A-2EFD817510FE}" type="presParOf" srcId="{8642BE4F-1AB3-4252-9C0A-F4EB6EE2DA72}" destId="{C2E0871B-1759-423B-B3F1-A039C958634F}" srcOrd="0" destOrd="0" presId="urn:microsoft.com/office/officeart/2005/8/layout/StepDownProcess"/>
    <dgm:cxn modelId="{EF1B1F42-4B20-3D40-B5E0-3842661F1E49}" type="presParOf" srcId="{8642BE4F-1AB3-4252-9C0A-F4EB6EE2DA72}" destId="{E815EFF9-31E0-4E91-A27B-8F1CFD20EADA}" srcOrd="1" destOrd="0" presId="urn:microsoft.com/office/officeart/2005/8/layout/StepDownProcess"/>
    <dgm:cxn modelId="{CD62DEF5-3EF1-7048-8092-BC249D486915}" type="presParOf" srcId="{8642BE4F-1AB3-4252-9C0A-F4EB6EE2DA72}" destId="{F28A63FE-6D0B-49F5-B4F1-F21FFC4D58E2}" srcOrd="2" destOrd="0" presId="urn:microsoft.com/office/officeart/2005/8/layout/StepDownProcess"/>
    <dgm:cxn modelId="{572253E4-9947-704B-AC8A-E196F3E98333}" type="presParOf" srcId="{462F0ACE-B33D-49D8-96A8-35EDD7E01B07}" destId="{DE1A2044-0C55-4ECF-89F3-318E0F140361}" srcOrd="1" destOrd="0" presId="urn:microsoft.com/office/officeart/2005/8/layout/StepDownProcess"/>
    <dgm:cxn modelId="{9476BE92-326A-D848-9E21-4C2CDFA9DF4D}" type="presParOf" srcId="{462F0ACE-B33D-49D8-96A8-35EDD7E01B07}" destId="{887DA6FF-B018-434F-8AF0-4B27F3E9C571}" srcOrd="2" destOrd="0" presId="urn:microsoft.com/office/officeart/2005/8/layout/StepDownProcess"/>
    <dgm:cxn modelId="{4BB9CBBF-60C3-D64A-9B97-5DFF44D7E905}" type="presParOf" srcId="{887DA6FF-B018-434F-8AF0-4B27F3E9C571}" destId="{34E54298-5DBB-4C28-8910-D35FA330794C}" srcOrd="0" destOrd="0" presId="urn:microsoft.com/office/officeart/2005/8/layout/StepDownProcess"/>
    <dgm:cxn modelId="{CCC0B6B5-652B-E44D-8240-9FCA9728402B}" type="presParOf" srcId="{887DA6FF-B018-434F-8AF0-4B27F3E9C571}" destId="{A762C27F-9848-4310-921A-637526F6E5C7}" srcOrd="1" destOrd="0" presId="urn:microsoft.com/office/officeart/2005/8/layout/StepDownProcess"/>
    <dgm:cxn modelId="{C9D73805-3605-FB45-A5BF-C173F9BEAF79}" type="presParOf" srcId="{887DA6FF-B018-434F-8AF0-4B27F3E9C571}" destId="{CF03BF9D-9A30-40BC-92B3-77B4E01D84C7}" srcOrd="2" destOrd="0" presId="urn:microsoft.com/office/officeart/2005/8/layout/StepDownProcess"/>
    <dgm:cxn modelId="{28A9DCF1-7B5B-564D-B1A8-50F78AE3FC47}" type="presParOf" srcId="{462F0ACE-B33D-49D8-96A8-35EDD7E01B07}" destId="{27C02DFD-0D72-4E0E-9B9E-8C327FDBAE1D}" srcOrd="3" destOrd="0" presId="urn:microsoft.com/office/officeart/2005/8/layout/StepDownProcess"/>
    <dgm:cxn modelId="{CDB59B03-577F-1D44-9097-36F537EB3FF9}" type="presParOf" srcId="{462F0ACE-B33D-49D8-96A8-35EDD7E01B07}" destId="{280F3C23-CF68-49C8-B6E0-D4BC255E3814}" srcOrd="4" destOrd="0" presId="urn:microsoft.com/office/officeart/2005/8/layout/StepDownProcess"/>
    <dgm:cxn modelId="{D7F38FC0-1B93-8148-9FD7-66804249255E}" type="presParOf" srcId="{280F3C23-CF68-49C8-B6E0-D4BC255E3814}" destId="{10963D1A-E195-4306-A60E-916030921EF1}" srcOrd="0" destOrd="0" presId="urn:microsoft.com/office/officeart/2005/8/layout/StepDownProcess"/>
    <dgm:cxn modelId="{A9E07F6A-C657-8C4F-B93D-4141817807B2}" type="presParOf" srcId="{280F3C23-CF68-49C8-B6E0-D4BC255E3814}" destId="{731DB445-8BE5-4A3B-B4BA-B660324B0871}" srcOrd="1" destOrd="0" presId="urn:microsoft.com/office/officeart/2005/8/layout/StepDownProcess"/>
    <dgm:cxn modelId="{0B7E5E39-DFFC-C24F-87B3-618A8C59C802}" type="presParOf" srcId="{280F3C23-CF68-49C8-B6E0-D4BC255E3814}" destId="{21DDCF25-8678-4115-A0D6-124B0AA350C5}" srcOrd="2" destOrd="0" presId="urn:microsoft.com/office/officeart/2005/8/layout/StepDownProcess"/>
    <dgm:cxn modelId="{0E4864C3-8CF7-594D-85CF-9EA00FA3E209}" type="presParOf" srcId="{462F0ACE-B33D-49D8-96A8-35EDD7E01B07}" destId="{6B0B1A50-9FCF-45A6-B512-861261B8041D}" srcOrd="5" destOrd="0" presId="urn:microsoft.com/office/officeart/2005/8/layout/StepDownProcess"/>
    <dgm:cxn modelId="{3A42B10B-E640-E048-B2E4-AA7A8E2DD637}" type="presParOf" srcId="{462F0ACE-B33D-49D8-96A8-35EDD7E01B07}" destId="{E7C3F08B-058D-4574-9921-7AA11535CAF2}" srcOrd="6" destOrd="0" presId="urn:microsoft.com/office/officeart/2005/8/layout/StepDownProcess"/>
    <dgm:cxn modelId="{07AB08E8-4EDF-614E-A66F-BBFA6B7BC719}" type="presParOf" srcId="{E7C3F08B-058D-4574-9921-7AA11535CAF2}" destId="{0BB97318-7171-4A46-A58F-5B735C1E28B1}" srcOrd="0" destOrd="0" presId="urn:microsoft.com/office/officeart/2005/8/layout/StepDownProcess"/>
    <dgm:cxn modelId="{19AFBEEC-DAD4-F641-963D-DBAA008346D0}" type="presParOf" srcId="{E7C3F08B-058D-4574-9921-7AA11535CAF2}" destId="{F730F06F-2519-4EC2-ADFB-D3C81369E1B3}" srcOrd="1" destOrd="0" presId="urn:microsoft.com/office/officeart/2005/8/layout/StepDownProcess"/>
    <dgm:cxn modelId="{60295B24-55D2-8440-B0F9-7998C74C1482}" type="presParOf" srcId="{E7C3F08B-058D-4574-9921-7AA11535CAF2}" destId="{D01F069C-21C7-45BF-9782-74CCD97D7C8B}" srcOrd="2" destOrd="0" presId="urn:microsoft.com/office/officeart/2005/8/layout/StepDownProcess"/>
    <dgm:cxn modelId="{457C02DD-580E-234E-A258-16B04E7F2894}" type="presParOf" srcId="{462F0ACE-B33D-49D8-96A8-35EDD7E01B07}" destId="{A1A98FCB-3D60-4F60-A3EF-00BF440C96E3}" srcOrd="7" destOrd="0" presId="urn:microsoft.com/office/officeart/2005/8/layout/StepDownProcess"/>
    <dgm:cxn modelId="{F3FCD3E7-91C4-6042-8A2C-2FD9AFAA304C}" type="presParOf" srcId="{462F0ACE-B33D-49D8-96A8-35EDD7E01B07}" destId="{DB628BC4-82C8-4F1A-8771-A81413D13B8D}" srcOrd="8" destOrd="0" presId="urn:microsoft.com/office/officeart/2005/8/layout/StepDownProcess"/>
    <dgm:cxn modelId="{8D3933C1-85B8-4542-84C9-2CFD4F1305CF}" type="presParOf" srcId="{DB628BC4-82C8-4F1A-8771-A81413D13B8D}" destId="{B711E0E6-61F9-4D7C-871F-C654BA23537B}"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E0871B-1759-423B-B3F1-A039C958634F}">
      <dsp:nvSpPr>
        <dsp:cNvPr id="0" name=""/>
        <dsp:cNvSpPr/>
      </dsp:nvSpPr>
      <dsp:spPr>
        <a:xfrm rot="5400000">
          <a:off x="247591" y="1851731"/>
          <a:ext cx="793436" cy="903299"/>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scene3d>
          <a:camera prst="orthographicFront"/>
          <a:lightRig rig="threePt" dir="t">
            <a:rot lat="0" lon="0" rev="7500000"/>
          </a:lightRig>
        </a:scene3d>
        <a:sp3d z="25400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E815EFF9-31E0-4E91-A27B-8F1CFD20EADA}">
      <dsp:nvSpPr>
        <dsp:cNvPr id="0" name=""/>
        <dsp:cNvSpPr/>
      </dsp:nvSpPr>
      <dsp:spPr>
        <a:xfrm>
          <a:off x="5489" y="965992"/>
          <a:ext cx="1399458" cy="947330"/>
        </a:xfrm>
        <a:prstGeom prst="roundRect">
          <a:avLst>
            <a:gd name="adj" fmla="val 1667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Arial"/>
              <a:cs typeface="Arial"/>
            </a:rPr>
            <a:t>Engage Stakeholders</a:t>
          </a:r>
        </a:p>
      </dsp:txBody>
      <dsp:txXfrm>
        <a:off x="51742" y="1012245"/>
        <a:ext cx="1306952" cy="854824"/>
      </dsp:txXfrm>
    </dsp:sp>
    <dsp:sp modelId="{F28A63FE-6D0B-49F5-B4F1-F21FFC4D58E2}">
      <dsp:nvSpPr>
        <dsp:cNvPr id="0" name=""/>
        <dsp:cNvSpPr/>
      </dsp:nvSpPr>
      <dsp:spPr>
        <a:xfrm>
          <a:off x="1922174" y="1283422"/>
          <a:ext cx="3191930" cy="311525"/>
        </a:xfrm>
        <a:prstGeom prst="rect">
          <a:avLst/>
        </a:prstGeom>
        <a:noFill/>
        <a:ln>
          <a:noFill/>
        </a:ln>
        <a:effectLst/>
      </dsp:spPr>
      <dsp:style>
        <a:lnRef idx="0">
          <a:scrgbClr r="0" g="0" b="0"/>
        </a:lnRef>
        <a:fillRef idx="0">
          <a:scrgbClr r="0" g="0" b="0"/>
        </a:fillRef>
        <a:effectRef idx="0">
          <a:scrgbClr r="0" g="0" b="0"/>
        </a:effectRef>
        <a:fontRef idx="minor"/>
      </dsp:style>
    </dsp:sp>
    <dsp:sp modelId="{34E54298-5DBB-4C28-8910-D35FA330794C}">
      <dsp:nvSpPr>
        <dsp:cNvPr id="0" name=""/>
        <dsp:cNvSpPr/>
      </dsp:nvSpPr>
      <dsp:spPr>
        <a:xfrm rot="5400000">
          <a:off x="1233562" y="2934694"/>
          <a:ext cx="793436" cy="903299"/>
        </a:xfrm>
        <a:prstGeom prst="bentUpArrow">
          <a:avLst>
            <a:gd name="adj1" fmla="val 32840"/>
            <a:gd name="adj2" fmla="val 25000"/>
            <a:gd name="adj3" fmla="val 35780"/>
          </a:avLst>
        </a:prstGeom>
        <a:solidFill>
          <a:schemeClr val="accent1">
            <a:tint val="50000"/>
            <a:hueOff val="-4363171"/>
            <a:satOff val="-234"/>
            <a:lumOff val="3788"/>
            <a:alphaOff val="0"/>
          </a:schemeClr>
        </a:solidFill>
        <a:ln>
          <a:noFill/>
        </a:ln>
        <a:effectLst/>
        <a:scene3d>
          <a:camera prst="orthographicFront"/>
          <a:lightRig rig="threePt" dir="t">
            <a:rot lat="0" lon="0" rev="7500000"/>
          </a:lightRig>
        </a:scene3d>
        <a:sp3d z="25400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A762C27F-9848-4310-921A-637526F6E5C7}">
      <dsp:nvSpPr>
        <dsp:cNvPr id="0" name=""/>
        <dsp:cNvSpPr/>
      </dsp:nvSpPr>
      <dsp:spPr>
        <a:xfrm>
          <a:off x="1044303" y="2032806"/>
          <a:ext cx="1388666" cy="962616"/>
        </a:xfrm>
        <a:prstGeom prst="roundRect">
          <a:avLst>
            <a:gd name="adj" fmla="val 1667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Arial"/>
              <a:cs typeface="Arial"/>
            </a:rPr>
            <a:t>Collect, Categorize, Post RFI Responses</a:t>
          </a:r>
        </a:p>
      </dsp:txBody>
      <dsp:txXfrm>
        <a:off x="1091302" y="2079805"/>
        <a:ext cx="1294668" cy="868618"/>
      </dsp:txXfrm>
    </dsp:sp>
    <dsp:sp modelId="{CF03BF9D-9A30-40BC-92B3-77B4E01D84C7}">
      <dsp:nvSpPr>
        <dsp:cNvPr id="0" name=""/>
        <dsp:cNvSpPr/>
      </dsp:nvSpPr>
      <dsp:spPr>
        <a:xfrm>
          <a:off x="3086504" y="2138525"/>
          <a:ext cx="3226805" cy="755653"/>
        </a:xfrm>
        <a:prstGeom prst="rect">
          <a:avLst/>
        </a:prstGeom>
        <a:noFill/>
        <a:ln>
          <a:noFill/>
        </a:ln>
        <a:effectLst/>
      </dsp:spPr>
      <dsp:style>
        <a:lnRef idx="0">
          <a:scrgbClr r="0" g="0" b="0"/>
        </a:lnRef>
        <a:fillRef idx="0">
          <a:scrgbClr r="0" g="0" b="0"/>
        </a:fillRef>
        <a:effectRef idx="0">
          <a:scrgbClr r="0" g="0" b="0"/>
        </a:effectRef>
        <a:fontRef idx="minor"/>
      </dsp:style>
    </dsp:sp>
    <dsp:sp modelId="{10963D1A-E195-4306-A60E-916030921EF1}">
      <dsp:nvSpPr>
        <dsp:cNvPr id="0" name=""/>
        <dsp:cNvSpPr/>
      </dsp:nvSpPr>
      <dsp:spPr>
        <a:xfrm rot="5400000">
          <a:off x="2338259" y="3978039"/>
          <a:ext cx="793436" cy="903299"/>
        </a:xfrm>
        <a:prstGeom prst="bentUpArrow">
          <a:avLst>
            <a:gd name="adj1" fmla="val 32840"/>
            <a:gd name="adj2" fmla="val 25000"/>
            <a:gd name="adj3" fmla="val 35780"/>
          </a:avLst>
        </a:prstGeom>
        <a:solidFill>
          <a:schemeClr val="accent1">
            <a:tint val="50000"/>
            <a:hueOff val="-8726342"/>
            <a:satOff val="-469"/>
            <a:lumOff val="7576"/>
            <a:alphaOff val="0"/>
          </a:schemeClr>
        </a:solidFill>
        <a:ln>
          <a:noFill/>
        </a:ln>
        <a:effectLst/>
        <a:scene3d>
          <a:camera prst="orthographicFront"/>
          <a:lightRig rig="threePt" dir="t">
            <a:rot lat="0" lon="0" rev="7500000"/>
          </a:lightRig>
        </a:scene3d>
        <a:sp3d z="25400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731DB445-8BE5-4A3B-B4BA-B660324B0871}">
      <dsp:nvSpPr>
        <dsp:cNvPr id="0" name=""/>
        <dsp:cNvSpPr/>
      </dsp:nvSpPr>
      <dsp:spPr>
        <a:xfrm>
          <a:off x="2083116" y="3066127"/>
          <a:ext cx="1390135" cy="978827"/>
        </a:xfrm>
        <a:prstGeom prst="roundRect">
          <a:avLst>
            <a:gd name="adj" fmla="val 1667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Arial"/>
              <a:cs typeface="Arial"/>
            </a:rPr>
            <a:t>Analyze RFI Responses</a:t>
          </a:r>
        </a:p>
      </dsp:txBody>
      <dsp:txXfrm>
        <a:off x="2130907" y="3113918"/>
        <a:ext cx="1294553" cy="883245"/>
      </dsp:txXfrm>
    </dsp:sp>
    <dsp:sp modelId="{21DDCF25-8678-4115-A0D6-124B0AA350C5}">
      <dsp:nvSpPr>
        <dsp:cNvPr id="0" name=""/>
        <dsp:cNvSpPr/>
      </dsp:nvSpPr>
      <dsp:spPr>
        <a:xfrm>
          <a:off x="4679685" y="3197623"/>
          <a:ext cx="971446" cy="755653"/>
        </a:xfrm>
        <a:prstGeom prst="rect">
          <a:avLst/>
        </a:prstGeom>
        <a:noFill/>
        <a:ln>
          <a:noFill/>
        </a:ln>
        <a:effectLst/>
      </dsp:spPr>
      <dsp:style>
        <a:lnRef idx="0">
          <a:scrgbClr r="0" g="0" b="0"/>
        </a:lnRef>
        <a:fillRef idx="0">
          <a:scrgbClr r="0" g="0" b="0"/>
        </a:fillRef>
        <a:effectRef idx="0">
          <a:scrgbClr r="0" g="0" b="0"/>
        </a:effectRef>
        <a:fontRef idx="minor"/>
      </dsp:style>
    </dsp:sp>
    <dsp:sp modelId="{0BB97318-7171-4A46-A58F-5B735C1E28B1}">
      <dsp:nvSpPr>
        <dsp:cNvPr id="0" name=""/>
        <dsp:cNvSpPr/>
      </dsp:nvSpPr>
      <dsp:spPr>
        <a:xfrm rot="5400000">
          <a:off x="3489843" y="4998805"/>
          <a:ext cx="793436" cy="903299"/>
        </a:xfrm>
        <a:prstGeom prst="bentUpArrow">
          <a:avLst>
            <a:gd name="adj1" fmla="val 32840"/>
            <a:gd name="adj2" fmla="val 25000"/>
            <a:gd name="adj3" fmla="val 35780"/>
          </a:avLst>
        </a:prstGeom>
        <a:blipFill rotWithShape="0">
          <a:blip xmlns:r="http://schemas.openxmlformats.org/officeDocument/2006/relationships" r:embed="rId1"/>
          <a:stretch>
            <a:fillRect/>
          </a:stretch>
        </a:blipFill>
        <a:ln>
          <a:noFill/>
        </a:ln>
        <a:effectLst/>
        <a:scene3d>
          <a:camera prst="orthographicFront"/>
          <a:lightRig rig="threePt" dir="t">
            <a:rot lat="0" lon="0" rev="7500000"/>
          </a:lightRig>
        </a:scene3d>
        <a:sp3d z="25400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F730F06F-2519-4EC2-ADFB-D3C81369E1B3}">
      <dsp:nvSpPr>
        <dsp:cNvPr id="0" name=""/>
        <dsp:cNvSpPr/>
      </dsp:nvSpPr>
      <dsp:spPr>
        <a:xfrm>
          <a:off x="3192707" y="4108413"/>
          <a:ext cx="1398029" cy="946002"/>
        </a:xfrm>
        <a:prstGeom prst="roundRect">
          <a:avLst>
            <a:gd name="adj" fmla="val 1667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Arial"/>
              <a:cs typeface="Arial"/>
            </a:rPr>
            <a:t>Identify Framework Elements</a:t>
          </a:r>
        </a:p>
      </dsp:txBody>
      <dsp:txXfrm>
        <a:off x="3238895" y="4154601"/>
        <a:ext cx="1305653" cy="853626"/>
      </dsp:txXfrm>
    </dsp:sp>
    <dsp:sp modelId="{D01F069C-21C7-45BF-9782-74CCD97D7C8B}">
      <dsp:nvSpPr>
        <dsp:cNvPr id="0" name=""/>
        <dsp:cNvSpPr/>
      </dsp:nvSpPr>
      <dsp:spPr>
        <a:xfrm>
          <a:off x="6339276" y="4253396"/>
          <a:ext cx="971446" cy="755653"/>
        </a:xfrm>
        <a:prstGeom prst="rect">
          <a:avLst/>
        </a:prstGeom>
        <a:noFill/>
        <a:ln>
          <a:noFill/>
        </a:ln>
        <a:effectLst/>
      </dsp:spPr>
      <dsp:style>
        <a:lnRef idx="0">
          <a:scrgbClr r="0" g="0" b="0"/>
        </a:lnRef>
        <a:fillRef idx="0">
          <a:scrgbClr r="0" g="0" b="0"/>
        </a:fillRef>
        <a:effectRef idx="0">
          <a:scrgbClr r="0" g="0" b="0"/>
        </a:effectRef>
        <a:fontRef idx="minor"/>
      </dsp:style>
    </dsp:sp>
    <dsp:sp modelId="{B711E0E6-61F9-4D7C-871F-C654BA23537B}">
      <dsp:nvSpPr>
        <dsp:cNvPr id="0" name=""/>
        <dsp:cNvSpPr/>
      </dsp:nvSpPr>
      <dsp:spPr>
        <a:xfrm>
          <a:off x="4324417" y="5126359"/>
          <a:ext cx="1414244" cy="947152"/>
        </a:xfrm>
        <a:prstGeom prst="roundRect">
          <a:avLst>
            <a:gd name="adj" fmla="val 1667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Arial"/>
              <a:cs typeface="Arial"/>
            </a:rPr>
            <a:t>Prepare and Publish Framework</a:t>
          </a:r>
        </a:p>
      </dsp:txBody>
      <dsp:txXfrm>
        <a:off x="4370661" y="5172603"/>
        <a:ext cx="1321756" cy="854664"/>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0F97131-95EC-2C45-A1EF-E6AE8B200413}" type="datetimeFigureOut">
              <a:rPr lang="en-US" smtClean="0"/>
              <a:t>8/10/2018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C36C3A9-487D-0645-A833-18A666042C96}" type="slidenum">
              <a:rPr lang="en-US" smtClean="0"/>
              <a:t>‹#›</a:t>
            </a:fld>
            <a:endParaRPr lang="en-US"/>
          </a:p>
        </p:txBody>
      </p:sp>
    </p:spTree>
    <p:extLst>
      <p:ext uri="{BB962C8B-B14F-4D97-AF65-F5344CB8AC3E}">
        <p14:creationId xmlns:p14="http://schemas.microsoft.com/office/powerpoint/2010/main" val="536090289"/>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jpg>
</file>

<file path=ppt/media/image4.jpe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1B508F6-6A1D-4D4F-8BED-9F0A5BA2A9C5}" type="datetimeFigureOut">
              <a:rPr lang="en-US" smtClean="0"/>
              <a:pPr/>
              <a:t>8/10/2018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C02A33-D6ED-8345-92B5-FE0B6F3F946F}" type="slidenum">
              <a:rPr lang="en-US" smtClean="0"/>
              <a:pPr/>
              <a:t>‹#›</a:t>
            </a:fld>
            <a:endParaRPr lang="en-US" dirty="0"/>
          </a:p>
        </p:txBody>
      </p:sp>
    </p:spTree>
    <p:extLst>
      <p:ext uri="{BB962C8B-B14F-4D97-AF65-F5344CB8AC3E}">
        <p14:creationId xmlns:p14="http://schemas.microsoft.com/office/powerpoint/2010/main" val="1128886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C02A33-D6ED-8345-92B5-FE0B6F3F946F}" type="slidenum">
              <a:rPr lang="en-US" smtClean="0"/>
              <a:pPr/>
              <a:t>1</a:t>
            </a:fld>
            <a:endParaRPr lang="en-US" dirty="0"/>
          </a:p>
        </p:txBody>
      </p:sp>
    </p:spTree>
    <p:extLst>
      <p:ext uri="{BB962C8B-B14F-4D97-AF65-F5344CB8AC3E}">
        <p14:creationId xmlns:p14="http://schemas.microsoft.com/office/powerpoint/2010/main" val="2659532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C02A33-D6ED-8345-92B5-FE0B6F3F946F}" type="slidenum">
              <a:rPr lang="en-US" smtClean="0"/>
              <a:pPr/>
              <a:t>2</a:t>
            </a:fld>
            <a:endParaRPr lang="en-US" dirty="0"/>
          </a:p>
        </p:txBody>
      </p:sp>
    </p:spTree>
    <p:extLst>
      <p:ext uri="{BB962C8B-B14F-4D97-AF65-F5344CB8AC3E}">
        <p14:creationId xmlns:p14="http://schemas.microsoft.com/office/powerpoint/2010/main" val="2187899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The Framework for Improving Critical Infrastructure Cybersecurity (“The Framework”) originates with an executive order (EO) from the Obama era, EO13636.  NIST was tasked with creating a framework to reduce critical infrastructure (CI) risk. </a:t>
            </a:r>
          </a:p>
          <a:p>
            <a:endParaRPr lang="en-US" dirty="0"/>
          </a:p>
        </p:txBody>
      </p:sp>
      <p:sp>
        <p:nvSpPr>
          <p:cNvPr id="4" name="Slide Number Placeholder 3"/>
          <p:cNvSpPr>
            <a:spLocks noGrp="1"/>
          </p:cNvSpPr>
          <p:nvPr>
            <p:ph type="sldNum" sz="quarter" idx="10"/>
          </p:nvPr>
        </p:nvSpPr>
        <p:spPr/>
        <p:txBody>
          <a:bodyPr/>
          <a:lstStyle/>
          <a:p>
            <a:fld id="{67C02A33-D6ED-8345-92B5-FE0B6F3F946F}" type="slidenum">
              <a:rPr lang="en-US" smtClean="0"/>
              <a:pPr/>
              <a:t>3</a:t>
            </a:fld>
            <a:endParaRPr lang="en-US" dirty="0"/>
          </a:p>
        </p:txBody>
      </p:sp>
    </p:spTree>
    <p:extLst>
      <p:ext uri="{BB962C8B-B14F-4D97-AF65-F5344CB8AC3E}">
        <p14:creationId xmlns:p14="http://schemas.microsoft.com/office/powerpoint/2010/main" val="1558117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These are paraphrased cuts from that executive order.  They were used as the design criteria when moving forward with the creation of the Framework.</a:t>
            </a:r>
          </a:p>
          <a:p>
            <a:endParaRPr lang="en-US" baseline="0" dirty="0"/>
          </a:p>
          <a:p>
            <a:pPr>
              <a:spcAft>
                <a:spcPts val="1000"/>
              </a:spcAft>
              <a:buFont typeface="Arial"/>
              <a:buChar char="•"/>
            </a:pPr>
            <a:r>
              <a:rPr lang="en-US" sz="1200" dirty="0">
                <a:solidFill>
                  <a:srgbClr val="595959"/>
                </a:solidFill>
              </a:rPr>
              <a:t>Includes a set of standards, methodologies, procedures, and processes that </a:t>
            </a:r>
            <a:r>
              <a:rPr lang="en-US" sz="1200" dirty="0">
                <a:solidFill>
                  <a:srgbClr val="31859C"/>
                </a:solidFill>
              </a:rPr>
              <a:t>align policy, business, and technological approaches to address cyber risks.</a:t>
            </a:r>
            <a:endParaRPr lang="en-US" sz="1200" dirty="0"/>
          </a:p>
          <a:p>
            <a:pPr>
              <a:spcAft>
                <a:spcPts val="1000"/>
              </a:spcAft>
              <a:buFont typeface="Arial"/>
              <a:buChar char="•"/>
            </a:pPr>
            <a:r>
              <a:rPr lang="en-US" sz="1200" dirty="0">
                <a:solidFill>
                  <a:srgbClr val="595959"/>
                </a:solidFill>
              </a:rPr>
              <a:t>Provides a </a:t>
            </a:r>
            <a:r>
              <a:rPr lang="en-US" sz="1200" dirty="0">
                <a:solidFill>
                  <a:srgbClr val="31859C"/>
                </a:solidFill>
              </a:rPr>
              <a:t>prioritized, flexible, repeatable, performance-based, and cost-effective approach</a:t>
            </a:r>
            <a:r>
              <a:rPr lang="en-US" sz="1200" dirty="0">
                <a:solidFill>
                  <a:srgbClr val="595959"/>
                </a:solidFill>
              </a:rPr>
              <a:t>, including information security measures and controls, to help owners and operators of critical infrastructure</a:t>
            </a:r>
            <a:r>
              <a:rPr lang="en-US" sz="1200" dirty="0"/>
              <a:t> </a:t>
            </a:r>
            <a:r>
              <a:rPr lang="en-US" sz="1200" dirty="0">
                <a:solidFill>
                  <a:srgbClr val="31859C"/>
                </a:solidFill>
              </a:rPr>
              <a:t>identify, assess, and manage cyber risk. </a:t>
            </a:r>
          </a:p>
          <a:p>
            <a:pPr>
              <a:spcAft>
                <a:spcPts val="1000"/>
              </a:spcAft>
              <a:buFont typeface="Arial"/>
              <a:buChar char="•"/>
            </a:pPr>
            <a:r>
              <a:rPr lang="en-US" sz="1200" dirty="0">
                <a:solidFill>
                  <a:srgbClr val="31859C"/>
                </a:solidFill>
              </a:rPr>
              <a:t>Identifies areas for improvement </a:t>
            </a:r>
            <a:r>
              <a:rPr lang="en-US" sz="1200" dirty="0">
                <a:solidFill>
                  <a:srgbClr val="595959"/>
                </a:solidFill>
              </a:rPr>
              <a:t>to be addressed through future collaboration with particular sectors and standards-developing organizations. </a:t>
            </a:r>
          </a:p>
          <a:p>
            <a:pPr>
              <a:spcAft>
                <a:spcPts val="1000"/>
              </a:spcAft>
              <a:buFont typeface="Arial"/>
              <a:buChar char="•"/>
            </a:pPr>
            <a:r>
              <a:rPr lang="en-US" sz="1200" dirty="0">
                <a:solidFill>
                  <a:srgbClr val="31859C"/>
                </a:solidFill>
              </a:rPr>
              <a:t>Is consistent with voluntary international standards.</a:t>
            </a:r>
            <a:endParaRPr lang="en-US" sz="1200" dirty="0"/>
          </a:p>
          <a:p>
            <a:endParaRPr lang="en-US" baseline="0" dirty="0"/>
          </a:p>
        </p:txBody>
      </p:sp>
      <p:sp>
        <p:nvSpPr>
          <p:cNvPr id="4" name="Slide Number Placeholder 3"/>
          <p:cNvSpPr>
            <a:spLocks noGrp="1"/>
          </p:cNvSpPr>
          <p:nvPr>
            <p:ph type="sldNum" sz="quarter" idx="10"/>
          </p:nvPr>
        </p:nvSpPr>
        <p:spPr/>
        <p:txBody>
          <a:bodyPr/>
          <a:lstStyle/>
          <a:p>
            <a:fld id="{67C02A33-D6ED-8345-92B5-FE0B6F3F946F}" type="slidenum">
              <a:rPr lang="en-US" smtClean="0"/>
              <a:pPr/>
              <a:t>4</a:t>
            </a:fld>
            <a:endParaRPr lang="en-US" dirty="0"/>
          </a:p>
        </p:txBody>
      </p:sp>
    </p:spTree>
    <p:extLst>
      <p:ext uri="{BB962C8B-B14F-4D97-AF65-F5344CB8AC3E}">
        <p14:creationId xmlns:p14="http://schemas.microsoft.com/office/powerpoint/2010/main" val="2070660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Rather than develop the Framework behind closed doors, NIST engaged heavily with critical infrastructure owners, operators, and other industry folk to get input.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The process began with a public Request for Information (RFI) to see what would be valuable to see in a cybersecurity framework for critical infrastructure.  After the RFI, workshops were held throughout the country to gather more feedback.  A draft outline was published and another Request for Comment took place.  All of this feedback was analyzed and had major impact on the direction and content of the Framework.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NIST continues this public-private partnership through open and ongoing conversations with industry.  NIST is always seeking additional feedback regarding the Framework at cyberframework@nist.gov.</a:t>
            </a:r>
          </a:p>
        </p:txBody>
      </p:sp>
      <p:sp>
        <p:nvSpPr>
          <p:cNvPr id="4" name="Slide Number Placeholder 3"/>
          <p:cNvSpPr>
            <a:spLocks noGrp="1"/>
          </p:cNvSpPr>
          <p:nvPr>
            <p:ph type="sldNum" sz="quarter" idx="10"/>
          </p:nvPr>
        </p:nvSpPr>
        <p:spPr/>
        <p:txBody>
          <a:bodyPr/>
          <a:lstStyle/>
          <a:p>
            <a:fld id="{67C02A33-D6ED-8345-92B5-FE0B6F3F946F}" type="slidenum">
              <a:rPr lang="en-US" smtClean="0"/>
              <a:pPr/>
              <a:t>5</a:t>
            </a:fld>
            <a:endParaRPr lang="en-US" dirty="0"/>
          </a:p>
        </p:txBody>
      </p:sp>
    </p:spTree>
    <p:extLst>
      <p:ext uri="{BB962C8B-B14F-4D97-AF65-F5344CB8AC3E}">
        <p14:creationId xmlns:p14="http://schemas.microsoft.com/office/powerpoint/2010/main" val="18984764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charter for the past was EO 13636, and the charter for the future will be the Cybersecurity Enhancement Act of 2014.   Went into effect in December 2014.</a:t>
            </a:r>
          </a:p>
          <a:p>
            <a:endParaRPr lang="en-US" dirty="0"/>
          </a:p>
          <a:p>
            <a:r>
              <a:rPr lang="en-US" dirty="0"/>
              <a:t>This excerpt highlights the call for ongoing evolution and development over time. Once again, with collaboration from industry.  This manifests itself in the publication of Framework version 1.1 and any future updates.</a:t>
            </a:r>
          </a:p>
        </p:txBody>
      </p:sp>
      <p:sp>
        <p:nvSpPr>
          <p:cNvPr id="4" name="Slide Number Placeholder 3"/>
          <p:cNvSpPr>
            <a:spLocks noGrp="1"/>
          </p:cNvSpPr>
          <p:nvPr>
            <p:ph type="sldNum" sz="quarter" idx="10"/>
          </p:nvPr>
        </p:nvSpPr>
        <p:spPr/>
        <p:txBody>
          <a:bodyPr/>
          <a:lstStyle/>
          <a:p>
            <a:fld id="{67C02A33-D6ED-8345-92B5-FE0B6F3F946F}" type="slidenum">
              <a:rPr lang="en-US" smtClean="0"/>
              <a:pPr/>
              <a:t>6</a:t>
            </a:fld>
            <a:endParaRPr lang="en-US" dirty="0"/>
          </a:p>
        </p:txBody>
      </p:sp>
    </p:spTree>
    <p:extLst>
      <p:ext uri="{BB962C8B-B14F-4D97-AF65-F5344CB8AC3E}">
        <p14:creationId xmlns:p14="http://schemas.microsoft.com/office/powerpoint/2010/main" val="19889214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defTabSz="897301">
              <a:lnSpc>
                <a:spcPct val="115000"/>
              </a:lnSpc>
              <a:spcAft>
                <a:spcPts val="992"/>
              </a:spcAft>
              <a:buFont typeface="Arial"/>
              <a:buChar char="•"/>
              <a:tabLst>
                <a:tab pos="453585" algn="l"/>
              </a:tabLst>
              <a:defRPr/>
            </a:pPr>
            <a:endParaRPr lang="en-US" baseline="0" dirty="0"/>
          </a:p>
          <a:p>
            <a:pPr marL="171450" indent="-171450" defTabSz="897301">
              <a:lnSpc>
                <a:spcPct val="115000"/>
              </a:lnSpc>
              <a:spcAft>
                <a:spcPts val="992"/>
              </a:spcAft>
              <a:buFont typeface="Arial"/>
              <a:buChar char="•"/>
              <a:tabLst>
                <a:tab pos="453585" algn="l"/>
              </a:tabLst>
              <a:defRPr/>
            </a:pPr>
            <a:endParaRPr lang="en-US" baseline="0" dirty="0"/>
          </a:p>
          <a:p>
            <a:pPr marL="0" indent="0" defTabSz="897301">
              <a:lnSpc>
                <a:spcPct val="115000"/>
              </a:lnSpc>
              <a:spcAft>
                <a:spcPts val="992"/>
              </a:spcAft>
              <a:buFont typeface="+mj-lt"/>
              <a:buNone/>
              <a:tabLst>
                <a:tab pos="453585" algn="l"/>
              </a:tabLst>
              <a:defRPr/>
            </a:pPr>
            <a:endParaRPr lang="en-US" dirty="0"/>
          </a:p>
          <a:p>
            <a:pPr marL="0" indent="0" defTabSz="897301">
              <a:lnSpc>
                <a:spcPct val="115000"/>
              </a:lnSpc>
              <a:spcAft>
                <a:spcPts val="992"/>
              </a:spcAft>
              <a:buFont typeface="+mj-lt"/>
              <a:buNone/>
              <a:tabLst>
                <a:tab pos="453585" algn="l"/>
              </a:tabLst>
              <a:defRPr/>
            </a:pPr>
            <a:endParaRPr lang="en-US" dirty="0"/>
          </a:p>
        </p:txBody>
      </p:sp>
      <p:sp>
        <p:nvSpPr>
          <p:cNvPr id="4" name="Slide Number Placeholder 3"/>
          <p:cNvSpPr>
            <a:spLocks noGrp="1"/>
          </p:cNvSpPr>
          <p:nvPr>
            <p:ph type="sldNum" sz="quarter" idx="10"/>
          </p:nvPr>
        </p:nvSpPr>
        <p:spPr/>
        <p:txBody>
          <a:bodyPr/>
          <a:lstStyle/>
          <a:p>
            <a:fld id="{67C02A33-D6ED-8345-92B5-FE0B6F3F946F}" type="slidenum">
              <a:rPr lang="en-US" smtClean="0"/>
              <a:pPr/>
              <a:t>8</a:t>
            </a:fld>
            <a:endParaRPr lang="en-US" dirty="0"/>
          </a:p>
        </p:txBody>
      </p:sp>
    </p:spTree>
    <p:extLst>
      <p:ext uri="{BB962C8B-B14F-4D97-AF65-F5344CB8AC3E}">
        <p14:creationId xmlns:p14="http://schemas.microsoft.com/office/powerpoint/2010/main" val="506444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4800" y="304800"/>
            <a:ext cx="11277600" cy="762000"/>
          </a:xfrm>
        </p:spPr>
        <p:txBody>
          <a:bodyPr anchor="b">
            <a:noAutofit/>
          </a:bodyPr>
          <a:lstStyle>
            <a:lvl1pPr algn="l">
              <a:lnSpc>
                <a:spcPts val="2600"/>
              </a:lnSpc>
              <a:defRPr sz="2400" b="1" u="none" baseline="0">
                <a:solidFill>
                  <a:schemeClr val="tx1">
                    <a:lumMod val="65000"/>
                    <a:lumOff val="35000"/>
                  </a:schemeClr>
                </a:solidFill>
                <a:effectLst/>
                <a:latin typeface="Arial" pitchFamily="34" charset="0"/>
                <a:ea typeface="Adobe Fan Heiti Std B" pitchFamily="34" charset="-128"/>
                <a:cs typeface="Arial" pitchFamily="34" charset="0"/>
              </a:defRPr>
            </a:lvl1pPr>
          </a:lstStyle>
          <a:p>
            <a:r>
              <a:rPr lang="en-US" dirty="0"/>
              <a:t>Click to edit Master title style</a:t>
            </a:r>
            <a:br>
              <a:rPr lang="en-US" dirty="0"/>
            </a:br>
            <a:r>
              <a:rPr lang="en-US" dirty="0"/>
              <a:t>second line</a:t>
            </a:r>
          </a:p>
        </p:txBody>
      </p:sp>
      <p:sp>
        <p:nvSpPr>
          <p:cNvPr id="8" name="Content Placeholder 2"/>
          <p:cNvSpPr>
            <a:spLocks noGrp="1"/>
          </p:cNvSpPr>
          <p:nvPr>
            <p:ph idx="1"/>
          </p:nvPr>
        </p:nvSpPr>
        <p:spPr>
          <a:xfrm>
            <a:off x="609600" y="1219200"/>
            <a:ext cx="10972800" cy="5410200"/>
          </a:xfrm>
        </p:spPr>
        <p:txBody>
          <a:bodyPr/>
          <a:lstStyle>
            <a:lvl1pPr>
              <a:buFontTx/>
              <a:buNone/>
              <a:defRPr sz="2000">
                <a:solidFill>
                  <a:schemeClr val="tx1">
                    <a:lumMod val="65000"/>
                    <a:lumOff val="35000"/>
                  </a:schemeClr>
                </a:solidFill>
                <a:latin typeface="Arial" pitchFamily="34" charset="0"/>
                <a:cs typeface="Arial" pitchFamily="34" charset="0"/>
              </a:defRPr>
            </a:lvl1pPr>
            <a:lvl2pPr>
              <a:buFont typeface="Wingdings" pitchFamily="2" charset="2"/>
              <a:buChar char="§"/>
              <a:defRPr sz="2000">
                <a:solidFill>
                  <a:schemeClr val="accent5">
                    <a:lumMod val="50000"/>
                  </a:schemeClr>
                </a:solidFill>
                <a:latin typeface="Arial" pitchFamily="34" charset="0"/>
                <a:cs typeface="Arial" pitchFamily="34" charset="0"/>
              </a:defRPr>
            </a:lvl2pPr>
            <a:lvl3pPr>
              <a:lnSpc>
                <a:spcPts val="2300"/>
              </a:lnSpc>
              <a:buSzPct val="120000"/>
              <a:defRPr sz="1800">
                <a:solidFill>
                  <a:schemeClr val="tx1">
                    <a:lumMod val="65000"/>
                    <a:lumOff val="35000"/>
                  </a:schemeClr>
                </a:solidFill>
                <a:latin typeface="Arial" pitchFamily="34" charset="0"/>
                <a:cs typeface="Arial" pitchFamily="34" charset="0"/>
              </a:defRPr>
            </a:lvl3pPr>
            <a:lvl4pPr>
              <a:lnSpc>
                <a:spcPts val="2300"/>
              </a:lnSpc>
              <a:defRPr sz="1800">
                <a:solidFill>
                  <a:schemeClr val="accent5">
                    <a:lumMod val="50000"/>
                  </a:schemeClr>
                </a:solidFill>
                <a:latin typeface="Arial" pitchFamily="34" charset="0"/>
                <a:cs typeface="Arial" pitchFamily="34" charset="0"/>
              </a:defRPr>
            </a:lvl4pPr>
            <a:lvl5pPr>
              <a:defRPr>
                <a:solidFill>
                  <a:schemeClr val="bg1">
                    <a:lumMod val="85000"/>
                  </a:schemeClr>
                </a:solidFill>
                <a:latin typeface="Arial" pitchFamily="34" charset="0"/>
                <a:cs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9" name="Straight Connector 8"/>
          <p:cNvCxnSpPr/>
          <p:nvPr userDrawn="1"/>
        </p:nvCxnSpPr>
        <p:spPr>
          <a:xfrm>
            <a:off x="406400" y="1066800"/>
            <a:ext cx="11176000" cy="0"/>
          </a:xfrm>
          <a:prstGeom prst="line">
            <a:avLst/>
          </a:prstGeom>
          <a:ln>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p:txBody>
          <a:bodyPr/>
          <a:lstStyle>
            <a:lvl1pPr>
              <a:defRPr>
                <a:latin typeface="Arial"/>
                <a:cs typeface="Arial"/>
              </a:defRPr>
            </a:lvl1pPr>
          </a:lstStyle>
          <a:p>
            <a:pPr defTabSz="914400"/>
            <a:endParaRPr lang="en-US" dirty="0">
              <a:solidFill>
                <a:prstClr val="black">
                  <a:tint val="75000"/>
                </a:prstClr>
              </a:solidFill>
            </a:endParaRPr>
          </a:p>
        </p:txBody>
      </p:sp>
      <p:sp>
        <p:nvSpPr>
          <p:cNvPr id="4" name="Slide Number Placeholder 3"/>
          <p:cNvSpPr>
            <a:spLocks noGrp="1"/>
          </p:cNvSpPr>
          <p:nvPr>
            <p:ph type="sldNum" sz="quarter" idx="12"/>
          </p:nvPr>
        </p:nvSpPr>
        <p:spPr>
          <a:xfrm>
            <a:off x="8737600" y="6356352"/>
            <a:ext cx="2844800" cy="365125"/>
          </a:xfrm>
        </p:spPr>
        <p:txBody>
          <a:bodyPr/>
          <a:lstStyle>
            <a:lvl1pPr algn="r">
              <a:defRPr>
                <a:latin typeface="Arial"/>
                <a:cs typeface="Arial"/>
              </a:defRPr>
            </a:lvl1pPr>
          </a:lstStyle>
          <a:p>
            <a:pPr defTabSz="914400"/>
            <a:fld id="{C90B5FB4-1AE6-4CC4-B374-7CA8E5916470}" type="slidenum">
              <a:rPr lang="en-US" smtClean="0">
                <a:solidFill>
                  <a:prstClr val="black">
                    <a:tint val="75000"/>
                  </a:prstClr>
                </a:solidFill>
              </a:rPr>
              <a:pPr defTabSz="914400"/>
              <a:t>‹#›</a:t>
            </a:fld>
            <a:endParaRPr lang="en-US" dirty="0">
              <a:solidFill>
                <a:prstClr val="black">
                  <a:tint val="75000"/>
                </a:prstClr>
              </a:solidFill>
            </a:endParaRPr>
          </a:p>
        </p:txBody>
      </p:sp>
    </p:spTree>
    <p:extLst>
      <p:ext uri="{BB962C8B-B14F-4D97-AF65-F5344CB8AC3E}">
        <p14:creationId xmlns:p14="http://schemas.microsoft.com/office/powerpoint/2010/main" val="1612786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2"/>
          <p:cNvSpPr>
            <a:spLocks noGrp="1"/>
          </p:cNvSpPr>
          <p:nvPr>
            <p:ph sz="half" idx="1"/>
          </p:nvPr>
        </p:nvSpPr>
        <p:spPr>
          <a:xfrm>
            <a:off x="609600" y="1219200"/>
            <a:ext cx="5384800" cy="5486400"/>
          </a:xfrm>
        </p:spPr>
        <p:txBody>
          <a:bodyPr/>
          <a:lstStyle>
            <a:lvl1pPr>
              <a:buSzPct val="120000"/>
              <a:buFontTx/>
              <a:buNone/>
              <a:defRPr sz="2000">
                <a:solidFill>
                  <a:schemeClr val="tx1">
                    <a:lumMod val="65000"/>
                    <a:lumOff val="35000"/>
                  </a:schemeClr>
                </a:solidFill>
                <a:latin typeface="Arial" pitchFamily="34" charset="0"/>
                <a:cs typeface="Arial" pitchFamily="34" charset="0"/>
              </a:defRPr>
            </a:lvl1pPr>
            <a:lvl2pPr marL="457200">
              <a:lnSpc>
                <a:spcPts val="2400"/>
              </a:lnSpc>
              <a:spcBef>
                <a:spcPts val="500"/>
              </a:spcBef>
              <a:spcAft>
                <a:spcPts val="500"/>
              </a:spcAft>
              <a:buFont typeface="Wingdings" pitchFamily="2" charset="2"/>
              <a:buChar char="§"/>
              <a:defRPr sz="2000">
                <a:solidFill>
                  <a:schemeClr val="accent5">
                    <a:lumMod val="50000"/>
                  </a:schemeClr>
                </a:solidFill>
                <a:latin typeface="Arial" pitchFamily="34" charset="0"/>
                <a:cs typeface="Arial" pitchFamily="34" charset="0"/>
              </a:defRPr>
            </a:lvl2pPr>
            <a:lvl3pPr marL="685800">
              <a:lnSpc>
                <a:spcPts val="2160"/>
              </a:lnSpc>
              <a:spcBef>
                <a:spcPts val="300"/>
              </a:spcBef>
              <a:spcAft>
                <a:spcPts val="300"/>
              </a:spcAft>
              <a:buSzPct val="120000"/>
              <a:buFont typeface="Arial" pitchFamily="34" charset="0"/>
              <a:buChar char="•"/>
              <a:defRPr sz="1800">
                <a:solidFill>
                  <a:schemeClr val="tx1">
                    <a:lumMod val="65000"/>
                    <a:lumOff val="35000"/>
                  </a:schemeClr>
                </a:solidFill>
                <a:latin typeface="Arial" pitchFamily="34" charset="0"/>
                <a:cs typeface="Arial" pitchFamily="34" charset="0"/>
              </a:defRPr>
            </a:lvl3pPr>
            <a:lvl4pPr marL="914400">
              <a:lnSpc>
                <a:spcPts val="2160"/>
              </a:lnSpc>
              <a:spcBef>
                <a:spcPts val="200"/>
              </a:spcBef>
              <a:spcAft>
                <a:spcPts val="200"/>
              </a:spcAft>
              <a:defRPr sz="1800">
                <a:solidFill>
                  <a:schemeClr val="accent5">
                    <a:lumMod val="50000"/>
                  </a:schemeClr>
                </a:solidFill>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Content Placeholder 3"/>
          <p:cNvSpPr>
            <a:spLocks noGrp="1"/>
          </p:cNvSpPr>
          <p:nvPr>
            <p:ph sz="half" idx="2"/>
          </p:nvPr>
        </p:nvSpPr>
        <p:spPr>
          <a:xfrm>
            <a:off x="6197600" y="1219200"/>
            <a:ext cx="5384800" cy="5486400"/>
          </a:xfrm>
        </p:spPr>
        <p:txBody>
          <a:bodyPr/>
          <a:lstStyle>
            <a:lvl1pPr>
              <a:buFontTx/>
              <a:buNone/>
              <a:defRPr sz="2000">
                <a:solidFill>
                  <a:schemeClr val="tx1">
                    <a:lumMod val="65000"/>
                    <a:lumOff val="35000"/>
                  </a:schemeClr>
                </a:solidFill>
                <a:latin typeface="Arial" pitchFamily="34" charset="0"/>
                <a:cs typeface="Arial" pitchFamily="34" charset="0"/>
              </a:defRPr>
            </a:lvl1pPr>
            <a:lvl2pPr marL="457200">
              <a:lnSpc>
                <a:spcPts val="2400"/>
              </a:lnSpc>
              <a:spcBef>
                <a:spcPts val="480"/>
              </a:spcBef>
              <a:spcAft>
                <a:spcPts val="500"/>
              </a:spcAft>
              <a:buFont typeface="Wingdings" pitchFamily="2" charset="2"/>
              <a:buChar char="§"/>
              <a:defRPr sz="2000">
                <a:solidFill>
                  <a:schemeClr val="accent5">
                    <a:lumMod val="50000"/>
                  </a:schemeClr>
                </a:solidFill>
                <a:latin typeface="Arial" pitchFamily="34" charset="0"/>
                <a:cs typeface="Arial" pitchFamily="34" charset="0"/>
              </a:defRPr>
            </a:lvl2pPr>
            <a:lvl3pPr marL="685800">
              <a:lnSpc>
                <a:spcPts val="2160"/>
              </a:lnSpc>
              <a:spcBef>
                <a:spcPts val="400"/>
              </a:spcBef>
              <a:spcAft>
                <a:spcPts val="400"/>
              </a:spcAft>
              <a:buSzPct val="120000"/>
              <a:defRPr sz="1800">
                <a:solidFill>
                  <a:schemeClr val="tx1">
                    <a:lumMod val="65000"/>
                    <a:lumOff val="35000"/>
                  </a:schemeClr>
                </a:solidFill>
                <a:latin typeface="Arial" pitchFamily="34" charset="0"/>
                <a:cs typeface="Arial" pitchFamily="34" charset="0"/>
              </a:defRPr>
            </a:lvl3pPr>
            <a:lvl4pPr marL="914400">
              <a:lnSpc>
                <a:spcPts val="2160"/>
              </a:lnSpc>
              <a:spcBef>
                <a:spcPts val="300"/>
              </a:spcBef>
              <a:spcAft>
                <a:spcPts val="300"/>
              </a:spcAft>
              <a:defRPr sz="1800">
                <a:solidFill>
                  <a:schemeClr val="accent5">
                    <a:lumMod val="50000"/>
                  </a:schemeClr>
                </a:solidFill>
                <a:latin typeface="Arial" pitchFamily="34" charset="0"/>
                <a:cs typeface="Arial" pitchFamily="34" charset="0"/>
              </a:defRPr>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cxnSp>
        <p:nvCxnSpPr>
          <p:cNvPr id="11" name="Straight Connector 10"/>
          <p:cNvCxnSpPr/>
          <p:nvPr userDrawn="1"/>
        </p:nvCxnSpPr>
        <p:spPr>
          <a:xfrm>
            <a:off x="406400" y="1066800"/>
            <a:ext cx="11176000" cy="0"/>
          </a:xfrm>
          <a:prstGeom prst="line">
            <a:avLst/>
          </a:prstGeom>
          <a:ln>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12" name="Title 1"/>
          <p:cNvSpPr>
            <a:spLocks noGrp="1"/>
          </p:cNvSpPr>
          <p:nvPr>
            <p:ph type="title" hasCustomPrompt="1"/>
          </p:nvPr>
        </p:nvSpPr>
        <p:spPr>
          <a:xfrm>
            <a:off x="304800" y="304800"/>
            <a:ext cx="11277600" cy="762000"/>
          </a:xfrm>
        </p:spPr>
        <p:txBody>
          <a:bodyPr anchor="b">
            <a:noAutofit/>
          </a:bodyPr>
          <a:lstStyle>
            <a:lvl1pPr algn="l">
              <a:lnSpc>
                <a:spcPts val="2600"/>
              </a:lnSpc>
              <a:defRPr sz="2400" b="1" u="none" baseline="0">
                <a:solidFill>
                  <a:schemeClr val="tx1">
                    <a:lumMod val="65000"/>
                    <a:lumOff val="35000"/>
                  </a:schemeClr>
                </a:solidFill>
                <a:effectLst/>
                <a:latin typeface="Arial" pitchFamily="34" charset="0"/>
                <a:ea typeface="Adobe Fan Heiti Std B" pitchFamily="34" charset="-128"/>
                <a:cs typeface="Arial" pitchFamily="34" charset="0"/>
              </a:defRPr>
            </a:lvl1pPr>
          </a:lstStyle>
          <a:p>
            <a:r>
              <a:rPr lang="en-US" dirty="0"/>
              <a:t>Click to edit Master title style</a:t>
            </a:r>
            <a:br>
              <a:rPr lang="en-US" dirty="0"/>
            </a:br>
            <a:r>
              <a:rPr lang="en-US" dirty="0"/>
              <a:t>second line</a:t>
            </a:r>
          </a:p>
        </p:txBody>
      </p:sp>
      <p:sp>
        <p:nvSpPr>
          <p:cNvPr id="8" name="Date Placeholder 1"/>
          <p:cNvSpPr>
            <a:spLocks noGrp="1"/>
          </p:cNvSpPr>
          <p:nvPr>
            <p:ph type="dt" sz="half" idx="10"/>
          </p:nvPr>
        </p:nvSpPr>
        <p:spPr>
          <a:xfrm>
            <a:off x="609600" y="6356352"/>
            <a:ext cx="2844800" cy="365125"/>
          </a:xfrm>
        </p:spPr>
        <p:txBody>
          <a:bodyPr/>
          <a:lstStyle>
            <a:lvl1pPr>
              <a:defRPr>
                <a:latin typeface="Arial"/>
                <a:cs typeface="Arial"/>
              </a:defRPr>
            </a:lvl1pPr>
          </a:lstStyle>
          <a:p>
            <a:pPr defTabSz="914400"/>
            <a:endParaRPr lang="en-US" dirty="0">
              <a:solidFill>
                <a:prstClr val="black">
                  <a:tint val="75000"/>
                </a:prstClr>
              </a:solidFill>
            </a:endParaRPr>
          </a:p>
        </p:txBody>
      </p:sp>
      <p:sp>
        <p:nvSpPr>
          <p:cNvPr id="13" name="Slide Number Placeholder 3"/>
          <p:cNvSpPr>
            <a:spLocks noGrp="1"/>
          </p:cNvSpPr>
          <p:nvPr>
            <p:ph type="sldNum" sz="quarter" idx="12"/>
          </p:nvPr>
        </p:nvSpPr>
        <p:spPr>
          <a:xfrm>
            <a:off x="8737600" y="6356352"/>
            <a:ext cx="2844800" cy="365125"/>
          </a:xfrm>
        </p:spPr>
        <p:txBody>
          <a:bodyPr/>
          <a:lstStyle>
            <a:lvl1pPr algn="r">
              <a:defRPr>
                <a:latin typeface="Arial"/>
                <a:cs typeface="Arial"/>
              </a:defRPr>
            </a:lvl1pPr>
          </a:lstStyle>
          <a:p>
            <a:pPr defTabSz="914400"/>
            <a:fld id="{C90B5FB4-1AE6-4CC4-B374-7CA8E5916470}" type="slidenum">
              <a:rPr lang="en-US" smtClean="0">
                <a:solidFill>
                  <a:prstClr val="black">
                    <a:tint val="75000"/>
                  </a:prstClr>
                </a:solidFill>
              </a:rPr>
              <a:pPr defTabSz="914400"/>
              <a:t>‹#›</a:t>
            </a:fld>
            <a:endParaRPr lang="en-US" dirty="0">
              <a:solidFill>
                <a:prstClr val="black">
                  <a:tint val="75000"/>
                </a:prstClr>
              </a:solidFill>
            </a:endParaRPr>
          </a:p>
        </p:txBody>
      </p:sp>
    </p:spTree>
    <p:extLst>
      <p:ext uri="{BB962C8B-B14F-4D97-AF65-F5344CB8AC3E}">
        <p14:creationId xmlns:p14="http://schemas.microsoft.com/office/powerpoint/2010/main" val="3476420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cxnSp>
        <p:nvCxnSpPr>
          <p:cNvPr id="11" name="Straight Connector 10"/>
          <p:cNvCxnSpPr/>
          <p:nvPr userDrawn="1"/>
        </p:nvCxnSpPr>
        <p:spPr>
          <a:xfrm>
            <a:off x="406400" y="1066800"/>
            <a:ext cx="11176000" cy="0"/>
          </a:xfrm>
          <a:prstGeom prst="line">
            <a:avLst/>
          </a:prstGeom>
          <a:ln>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7" name="Title 1"/>
          <p:cNvSpPr>
            <a:spLocks noGrp="1"/>
          </p:cNvSpPr>
          <p:nvPr>
            <p:ph type="title" hasCustomPrompt="1"/>
          </p:nvPr>
        </p:nvSpPr>
        <p:spPr>
          <a:xfrm>
            <a:off x="304800" y="304800"/>
            <a:ext cx="11277600" cy="762000"/>
          </a:xfrm>
        </p:spPr>
        <p:txBody>
          <a:bodyPr anchor="b">
            <a:noAutofit/>
          </a:bodyPr>
          <a:lstStyle>
            <a:lvl1pPr algn="l">
              <a:lnSpc>
                <a:spcPts val="2600"/>
              </a:lnSpc>
              <a:defRPr sz="2400" b="1" u="none" baseline="0">
                <a:solidFill>
                  <a:schemeClr val="tx1">
                    <a:lumMod val="65000"/>
                    <a:lumOff val="35000"/>
                  </a:schemeClr>
                </a:solidFill>
                <a:effectLst/>
                <a:latin typeface="Arial" pitchFamily="34" charset="0"/>
                <a:ea typeface="Adobe Fan Heiti Std B" pitchFamily="34" charset="-128"/>
                <a:cs typeface="Arial" pitchFamily="34" charset="0"/>
              </a:defRPr>
            </a:lvl1pPr>
          </a:lstStyle>
          <a:p>
            <a:r>
              <a:rPr lang="en-US" dirty="0"/>
              <a:t>Click to edit Master title style</a:t>
            </a:r>
            <a:br>
              <a:rPr lang="en-US" dirty="0"/>
            </a:br>
            <a:r>
              <a:rPr lang="en-US" dirty="0"/>
              <a:t>second line</a:t>
            </a:r>
          </a:p>
        </p:txBody>
      </p:sp>
      <p:sp>
        <p:nvSpPr>
          <p:cNvPr id="6" name="Date Placeholder 1"/>
          <p:cNvSpPr>
            <a:spLocks noGrp="1"/>
          </p:cNvSpPr>
          <p:nvPr>
            <p:ph type="dt" sz="half" idx="10"/>
          </p:nvPr>
        </p:nvSpPr>
        <p:spPr>
          <a:xfrm>
            <a:off x="609600" y="6356352"/>
            <a:ext cx="2844800" cy="365125"/>
          </a:xfrm>
        </p:spPr>
        <p:txBody>
          <a:bodyPr/>
          <a:lstStyle>
            <a:lvl1pPr>
              <a:defRPr>
                <a:latin typeface="Arial"/>
                <a:cs typeface="Arial"/>
              </a:defRPr>
            </a:lvl1pPr>
          </a:lstStyle>
          <a:p>
            <a:pPr defTabSz="914400"/>
            <a:endParaRPr lang="en-US" dirty="0">
              <a:solidFill>
                <a:prstClr val="black">
                  <a:tint val="75000"/>
                </a:prstClr>
              </a:solidFill>
            </a:endParaRPr>
          </a:p>
        </p:txBody>
      </p:sp>
      <p:sp>
        <p:nvSpPr>
          <p:cNvPr id="8" name="Slide Number Placeholder 3"/>
          <p:cNvSpPr>
            <a:spLocks noGrp="1"/>
          </p:cNvSpPr>
          <p:nvPr>
            <p:ph type="sldNum" sz="quarter" idx="12"/>
          </p:nvPr>
        </p:nvSpPr>
        <p:spPr>
          <a:xfrm>
            <a:off x="8737600" y="6356352"/>
            <a:ext cx="2844800" cy="365125"/>
          </a:xfrm>
        </p:spPr>
        <p:txBody>
          <a:bodyPr/>
          <a:lstStyle>
            <a:lvl1pPr algn="r">
              <a:defRPr>
                <a:latin typeface="Arial"/>
                <a:cs typeface="Arial"/>
              </a:defRPr>
            </a:lvl1pPr>
          </a:lstStyle>
          <a:p>
            <a:pPr defTabSz="914400"/>
            <a:fld id="{C90B5FB4-1AE6-4CC4-B374-7CA8E5916470}" type="slidenum">
              <a:rPr lang="en-US" smtClean="0">
                <a:solidFill>
                  <a:prstClr val="black">
                    <a:tint val="75000"/>
                  </a:prstClr>
                </a:solidFill>
              </a:rPr>
              <a:pPr defTabSz="914400"/>
              <a:t>‹#›</a:t>
            </a:fld>
            <a:endParaRPr lang="en-US" dirty="0">
              <a:solidFill>
                <a:prstClr val="black">
                  <a:tint val="75000"/>
                </a:prstClr>
              </a:solidFill>
            </a:endParaRPr>
          </a:p>
        </p:txBody>
      </p:sp>
    </p:spTree>
    <p:extLst>
      <p:ext uri="{BB962C8B-B14F-4D97-AF65-F5344CB8AC3E}">
        <p14:creationId xmlns:p14="http://schemas.microsoft.com/office/powerpoint/2010/main" val="1188026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1"/>
          <p:cNvSpPr>
            <a:spLocks noGrp="1"/>
          </p:cNvSpPr>
          <p:nvPr>
            <p:ph type="dt" sz="half" idx="10"/>
          </p:nvPr>
        </p:nvSpPr>
        <p:spPr>
          <a:xfrm>
            <a:off x="609600" y="6356352"/>
            <a:ext cx="2844800" cy="365125"/>
          </a:xfrm>
        </p:spPr>
        <p:txBody>
          <a:bodyPr/>
          <a:lstStyle>
            <a:lvl1pPr>
              <a:defRPr>
                <a:latin typeface="Arial"/>
                <a:cs typeface="Arial"/>
              </a:defRPr>
            </a:lvl1pPr>
          </a:lstStyle>
          <a:p>
            <a:pPr defTabSz="914400"/>
            <a:endParaRPr lang="en-US" dirty="0">
              <a:solidFill>
                <a:prstClr val="black">
                  <a:tint val="75000"/>
                </a:prstClr>
              </a:solidFill>
            </a:endParaRPr>
          </a:p>
        </p:txBody>
      </p:sp>
      <p:sp>
        <p:nvSpPr>
          <p:cNvPr id="6" name="Slide Number Placeholder 3"/>
          <p:cNvSpPr>
            <a:spLocks noGrp="1"/>
          </p:cNvSpPr>
          <p:nvPr>
            <p:ph type="sldNum" sz="quarter" idx="12"/>
          </p:nvPr>
        </p:nvSpPr>
        <p:spPr>
          <a:xfrm>
            <a:off x="8737600" y="6356352"/>
            <a:ext cx="2844800" cy="365125"/>
          </a:xfrm>
        </p:spPr>
        <p:txBody>
          <a:bodyPr/>
          <a:lstStyle>
            <a:lvl1pPr algn="r">
              <a:defRPr>
                <a:latin typeface="Arial"/>
                <a:cs typeface="Arial"/>
              </a:defRPr>
            </a:lvl1pPr>
          </a:lstStyle>
          <a:p>
            <a:pPr defTabSz="914400"/>
            <a:fld id="{C90B5FB4-1AE6-4CC4-B374-7CA8E5916470}" type="slidenum">
              <a:rPr lang="en-US" smtClean="0">
                <a:solidFill>
                  <a:prstClr val="black">
                    <a:tint val="75000"/>
                  </a:prstClr>
                </a:solidFill>
              </a:rPr>
              <a:pPr defTabSz="914400"/>
              <a:t>‹#›</a:t>
            </a:fld>
            <a:endParaRPr lang="en-US" dirty="0">
              <a:solidFill>
                <a:prstClr val="black">
                  <a:tint val="75000"/>
                </a:prstClr>
              </a:solidFill>
            </a:endParaRPr>
          </a:p>
        </p:txBody>
      </p:sp>
    </p:spTree>
    <p:extLst>
      <p:ext uri="{BB962C8B-B14F-4D97-AF65-F5344CB8AC3E}">
        <p14:creationId xmlns:p14="http://schemas.microsoft.com/office/powerpoint/2010/main" val="31773704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8" name="Title 1"/>
          <p:cNvSpPr>
            <a:spLocks noGrp="1"/>
          </p:cNvSpPr>
          <p:nvPr>
            <p:ph type="title"/>
          </p:nvPr>
        </p:nvSpPr>
        <p:spPr>
          <a:xfrm>
            <a:off x="2389717" y="5072062"/>
            <a:ext cx="7315200" cy="566739"/>
          </a:xfrm>
        </p:spPr>
        <p:txBody>
          <a:bodyPr anchor="b"/>
          <a:lstStyle>
            <a:lvl1pPr algn="l">
              <a:defRPr sz="2000" b="1">
                <a:solidFill>
                  <a:schemeClr val="tx1">
                    <a:lumMod val="65000"/>
                    <a:lumOff val="35000"/>
                  </a:schemeClr>
                </a:solidFill>
                <a:latin typeface="Arial" pitchFamily="34" charset="0"/>
                <a:cs typeface="Arial" pitchFamily="34" charset="0"/>
              </a:defRPr>
            </a:lvl1pPr>
          </a:lstStyle>
          <a:p>
            <a:r>
              <a:rPr lang="en-US" dirty="0"/>
              <a:t>Click to edit Master title style</a:t>
            </a:r>
          </a:p>
        </p:txBody>
      </p:sp>
      <p:sp>
        <p:nvSpPr>
          <p:cNvPr id="9" name="Picture Placeholder 2"/>
          <p:cNvSpPr>
            <a:spLocks noGrp="1"/>
          </p:cNvSpPr>
          <p:nvPr>
            <p:ph type="pic" idx="1"/>
          </p:nvPr>
        </p:nvSpPr>
        <p:spPr>
          <a:xfrm>
            <a:off x="2389717" y="612777"/>
            <a:ext cx="7315200" cy="43402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10" name="Text Placeholder 3"/>
          <p:cNvSpPr>
            <a:spLocks noGrp="1"/>
          </p:cNvSpPr>
          <p:nvPr>
            <p:ph type="body" sz="half" idx="2"/>
          </p:nvPr>
        </p:nvSpPr>
        <p:spPr>
          <a:xfrm>
            <a:off x="2389717" y="5748339"/>
            <a:ext cx="7315200" cy="500063"/>
          </a:xfrm>
        </p:spPr>
        <p:txBody>
          <a:bodyPr>
            <a:normAutofit/>
          </a:bodyPr>
          <a:lstStyle>
            <a:lvl1pPr marL="0" indent="0">
              <a:buNone/>
              <a:defRPr sz="1800">
                <a:solidFill>
                  <a:schemeClr val="accent5">
                    <a:lumMod val="50000"/>
                  </a:schemeClr>
                </a:solidFill>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1"/>
          <p:cNvSpPr>
            <a:spLocks noGrp="1"/>
          </p:cNvSpPr>
          <p:nvPr>
            <p:ph type="dt" sz="half" idx="10"/>
          </p:nvPr>
        </p:nvSpPr>
        <p:spPr>
          <a:xfrm>
            <a:off x="609600" y="6356352"/>
            <a:ext cx="2844800" cy="365125"/>
          </a:xfrm>
        </p:spPr>
        <p:txBody>
          <a:bodyPr/>
          <a:lstStyle>
            <a:lvl1pPr>
              <a:defRPr>
                <a:latin typeface="Arial"/>
                <a:cs typeface="Arial"/>
              </a:defRPr>
            </a:lvl1pPr>
          </a:lstStyle>
          <a:p>
            <a:pPr defTabSz="914400"/>
            <a:endParaRPr lang="en-US" dirty="0">
              <a:solidFill>
                <a:prstClr val="black">
                  <a:tint val="75000"/>
                </a:prstClr>
              </a:solidFill>
            </a:endParaRPr>
          </a:p>
        </p:txBody>
      </p:sp>
      <p:sp>
        <p:nvSpPr>
          <p:cNvPr id="11" name="Slide Number Placeholder 3"/>
          <p:cNvSpPr>
            <a:spLocks noGrp="1"/>
          </p:cNvSpPr>
          <p:nvPr>
            <p:ph type="sldNum" sz="quarter" idx="12"/>
          </p:nvPr>
        </p:nvSpPr>
        <p:spPr>
          <a:xfrm>
            <a:off x="8737600" y="6356352"/>
            <a:ext cx="2844800" cy="365125"/>
          </a:xfrm>
        </p:spPr>
        <p:txBody>
          <a:bodyPr/>
          <a:lstStyle>
            <a:lvl1pPr algn="r">
              <a:defRPr>
                <a:latin typeface="Arial"/>
                <a:cs typeface="Arial"/>
              </a:defRPr>
            </a:lvl1pPr>
          </a:lstStyle>
          <a:p>
            <a:pPr defTabSz="914400"/>
            <a:fld id="{C90B5FB4-1AE6-4CC4-B374-7CA8E5916470}" type="slidenum">
              <a:rPr lang="en-US" smtClean="0">
                <a:solidFill>
                  <a:prstClr val="black">
                    <a:tint val="75000"/>
                  </a:prstClr>
                </a:solidFill>
              </a:rPr>
              <a:pPr defTabSz="914400"/>
              <a:t>‹#›</a:t>
            </a:fld>
            <a:endParaRPr lang="en-US" dirty="0">
              <a:solidFill>
                <a:prstClr val="black">
                  <a:tint val="75000"/>
                </a:prstClr>
              </a:solidFill>
            </a:endParaRPr>
          </a:p>
        </p:txBody>
      </p:sp>
    </p:spTree>
    <p:extLst>
      <p:ext uri="{BB962C8B-B14F-4D97-AF65-F5344CB8AC3E}">
        <p14:creationId xmlns:p14="http://schemas.microsoft.com/office/powerpoint/2010/main" val="3623587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Presentation title slide">
    <p:spTree>
      <p:nvGrpSpPr>
        <p:cNvPr id="1" name=""/>
        <p:cNvGrpSpPr/>
        <p:nvPr/>
      </p:nvGrpSpPr>
      <p:grpSpPr>
        <a:xfrm>
          <a:off x="0" y="0"/>
          <a:ext cx="0" cy="0"/>
          <a:chOff x="0" y="0"/>
          <a:chExt cx="0" cy="0"/>
        </a:xfrm>
      </p:grpSpPr>
      <p:sp>
        <p:nvSpPr>
          <p:cNvPr id="11" name="Text Placeholder 10"/>
          <p:cNvSpPr>
            <a:spLocks noGrp="1"/>
          </p:cNvSpPr>
          <p:nvPr>
            <p:ph type="body" sz="quarter" idx="10" hasCustomPrompt="1"/>
          </p:nvPr>
        </p:nvSpPr>
        <p:spPr>
          <a:xfrm>
            <a:off x="1117600" y="1600200"/>
            <a:ext cx="9855200" cy="3276600"/>
          </a:xfrm>
        </p:spPr>
        <p:txBody>
          <a:bodyPr/>
          <a:lstStyle>
            <a:lvl1pPr>
              <a:buFontTx/>
              <a:buNone/>
              <a:defRPr sz="2800" b="1">
                <a:solidFill>
                  <a:schemeClr val="tx1">
                    <a:lumMod val="65000"/>
                    <a:lumOff val="35000"/>
                  </a:schemeClr>
                </a:solidFill>
                <a:latin typeface="Arial" pitchFamily="34" charset="0"/>
                <a:cs typeface="Arial" pitchFamily="34" charset="0"/>
              </a:defRPr>
            </a:lvl1pPr>
            <a:lvl2pPr>
              <a:buFontTx/>
              <a:buNone/>
              <a:defRPr sz="2400">
                <a:solidFill>
                  <a:schemeClr val="accent5">
                    <a:lumMod val="50000"/>
                  </a:schemeClr>
                </a:solidFill>
                <a:latin typeface="Arial" pitchFamily="34" charset="0"/>
                <a:cs typeface="Arial" pitchFamily="34" charset="0"/>
              </a:defRPr>
            </a:lvl2pPr>
          </a:lstStyle>
          <a:p>
            <a:pPr lvl="0"/>
            <a:r>
              <a:rPr lang="en-US" dirty="0"/>
              <a:t>Presentation Title</a:t>
            </a:r>
          </a:p>
          <a:p>
            <a:pPr lvl="1"/>
            <a:r>
              <a:rPr lang="en-US" dirty="0"/>
              <a:t>Title slide additional text</a:t>
            </a:r>
          </a:p>
        </p:txBody>
      </p:sp>
    </p:spTree>
    <p:extLst>
      <p:ext uri="{BB962C8B-B14F-4D97-AF65-F5344CB8AC3E}">
        <p14:creationId xmlns:p14="http://schemas.microsoft.com/office/powerpoint/2010/main" val="113503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esentation title slide">
    <p:spTree>
      <p:nvGrpSpPr>
        <p:cNvPr id="1" name=""/>
        <p:cNvGrpSpPr/>
        <p:nvPr/>
      </p:nvGrpSpPr>
      <p:grpSpPr>
        <a:xfrm>
          <a:off x="0" y="0"/>
          <a:ext cx="0" cy="0"/>
          <a:chOff x="0" y="0"/>
          <a:chExt cx="0" cy="0"/>
        </a:xfrm>
      </p:grpSpPr>
      <p:sp>
        <p:nvSpPr>
          <p:cNvPr id="11" name="Text Placeholder 10"/>
          <p:cNvSpPr>
            <a:spLocks noGrp="1"/>
          </p:cNvSpPr>
          <p:nvPr>
            <p:ph type="body" sz="quarter" idx="10" hasCustomPrompt="1"/>
          </p:nvPr>
        </p:nvSpPr>
        <p:spPr>
          <a:xfrm>
            <a:off x="1117600" y="1600200"/>
            <a:ext cx="9855200" cy="3276600"/>
          </a:xfrm>
        </p:spPr>
        <p:txBody>
          <a:bodyPr/>
          <a:lstStyle>
            <a:lvl1pPr>
              <a:buFontTx/>
              <a:buNone/>
              <a:defRPr sz="2800" b="1">
                <a:solidFill>
                  <a:schemeClr val="tx1">
                    <a:lumMod val="65000"/>
                    <a:lumOff val="35000"/>
                  </a:schemeClr>
                </a:solidFill>
                <a:latin typeface="Arial" pitchFamily="34" charset="0"/>
                <a:cs typeface="Arial" pitchFamily="34" charset="0"/>
              </a:defRPr>
            </a:lvl1pPr>
            <a:lvl2pPr>
              <a:buFontTx/>
              <a:buNone/>
              <a:defRPr sz="2400">
                <a:solidFill>
                  <a:schemeClr val="accent5">
                    <a:lumMod val="50000"/>
                  </a:schemeClr>
                </a:solidFill>
                <a:latin typeface="Arial" pitchFamily="34" charset="0"/>
                <a:cs typeface="Arial" pitchFamily="34" charset="0"/>
              </a:defRPr>
            </a:lvl2pPr>
          </a:lstStyle>
          <a:p>
            <a:pPr lvl="0"/>
            <a:r>
              <a:rPr lang="en-US" dirty="0"/>
              <a:t>Presentation Title</a:t>
            </a:r>
          </a:p>
          <a:p>
            <a:pPr lvl="1"/>
            <a:r>
              <a:rPr lang="en-US" dirty="0"/>
              <a:t>Title slide additional text</a:t>
            </a:r>
          </a:p>
        </p:txBody>
      </p:sp>
    </p:spTree>
    <p:extLst>
      <p:ext uri="{BB962C8B-B14F-4D97-AF65-F5344CB8AC3E}">
        <p14:creationId xmlns:p14="http://schemas.microsoft.com/office/powerpoint/2010/main" val="1452695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2"/>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400"/>
            <a:endParaRPr lang="en-US" dirty="0">
              <a:solidFill>
                <a:prstClr val="black">
                  <a:tint val="75000"/>
                </a:prstClr>
              </a:solidFill>
            </a:endParaRPr>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400"/>
            <a:endParaRPr lang="en-US" dirty="0">
              <a:solidFill>
                <a:prstClr val="black">
                  <a:tint val="75000"/>
                </a:prstClr>
              </a:solidFill>
            </a:endParaRPr>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400"/>
            <a:fld id="{C90B5FB4-1AE6-4CC4-B374-7CA8E5916470}" type="slidenum">
              <a:rPr lang="en-US" smtClean="0">
                <a:solidFill>
                  <a:prstClr val="black">
                    <a:tint val="75000"/>
                  </a:prstClr>
                </a:solidFill>
              </a:rPr>
              <a:pPr defTabSz="914400"/>
              <a:t>‹#›</a:t>
            </a:fld>
            <a:endParaRPr lang="en-US" dirty="0">
              <a:solidFill>
                <a:prstClr val="black">
                  <a:tint val="75000"/>
                </a:prstClr>
              </a:solidFill>
            </a:endParaRPr>
          </a:p>
        </p:txBody>
      </p:sp>
      <p:pic>
        <p:nvPicPr>
          <p:cNvPr id="7" name="Picture 6" descr="background_idea6.jpg"/>
          <p:cNvPicPr>
            <a:picLocks noChangeAspect="1"/>
          </p:cNvPicPr>
          <p:nvPr/>
        </p:nvPicPr>
        <p:blipFill>
          <a:blip r:embed="rId8" cstate="print"/>
          <a:stretch>
            <a:fillRect/>
          </a:stretch>
        </p:blipFill>
        <p:spPr>
          <a:xfrm>
            <a:off x="0" y="0"/>
            <a:ext cx="12192000" cy="6858000"/>
          </a:xfrm>
          <a:prstGeom prst="rect">
            <a:avLst/>
          </a:prstGeom>
        </p:spPr>
      </p:pic>
    </p:spTree>
    <p:extLst>
      <p:ext uri="{BB962C8B-B14F-4D97-AF65-F5344CB8AC3E}">
        <p14:creationId xmlns:p14="http://schemas.microsoft.com/office/powerpoint/2010/main" val="2261743481"/>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2"/>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descr="titlebanner2.jpg"/>
          <p:cNvPicPr>
            <a:picLocks noChangeAspect="1"/>
          </p:cNvPicPr>
          <p:nvPr/>
        </p:nvPicPr>
        <p:blipFill>
          <a:blip r:embed="rId3" cstate="print"/>
          <a:stretch>
            <a:fillRect/>
          </a:stretch>
        </p:blipFill>
        <p:spPr>
          <a:xfrm>
            <a:off x="0" y="0"/>
            <a:ext cx="12192000" cy="6858000"/>
          </a:xfrm>
          <a:prstGeom prst="rect">
            <a:avLst/>
          </a:prstGeom>
        </p:spPr>
      </p:pic>
    </p:spTree>
    <p:extLst>
      <p:ext uri="{BB962C8B-B14F-4D97-AF65-F5344CB8AC3E}">
        <p14:creationId xmlns:p14="http://schemas.microsoft.com/office/powerpoint/2010/main" val="3059359389"/>
      </p:ext>
    </p:extLst>
  </p:cSld>
  <p:clrMap bg1="lt1" tx1="dk1" bg2="lt2" tx2="dk2" accent1="accent1" accent2="accent2" accent3="accent3" accent4="accent4" accent5="accent5" accent6="accent6" hlink="hlink" folHlink="folHlink"/>
  <p:sldLayoutIdLst>
    <p:sldLayoutId id="2147483661" r:id="rId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hyperlink" Target="mailto:cyberframework@nist.gov"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www.nist.gov/cyberframework"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3.jpg"/><Relationship Id="rId5" Type="http://schemas.openxmlformats.org/officeDocument/2006/relationships/hyperlink" Target="mailto:cyberframework@nist.gov" TargetMode="External"/><Relationship Id="rId4" Type="http://schemas.openxmlformats.org/officeDocument/2006/relationships/hyperlink" Target="http://csrc.nist.gov/" TargetMode="Externa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92AE3-7348-448A-912B-AD11B3830F8D}"/>
              </a:ext>
            </a:extLst>
          </p:cNvPr>
          <p:cNvSpPr>
            <a:spLocks noGrp="1"/>
          </p:cNvSpPr>
          <p:nvPr>
            <p:ph type="title" idx="4294967295"/>
          </p:nvPr>
        </p:nvSpPr>
        <p:spPr>
          <a:xfrm>
            <a:off x="855785" y="644769"/>
            <a:ext cx="10972800" cy="5568462"/>
          </a:xfrm>
        </p:spPr>
        <p:txBody>
          <a:bodyPr>
            <a:noAutofit/>
          </a:bodyPr>
          <a:lstStyle/>
          <a:p>
            <a:pPr algn="l" rtl="0" eaLnBrk="1" latinLnBrk="0" hangingPunct="1"/>
            <a:r>
              <a:rPr lang="en-US" sz="2400" b="1" kern="1200" dirty="0">
                <a:solidFill>
                  <a:srgbClr val="595959"/>
                </a:solidFill>
                <a:effectLst/>
                <a:latin typeface="Arial" panose="020B0604020202020204" pitchFamily="34" charset="0"/>
                <a:ea typeface="+mn-ea"/>
                <a:cs typeface="Arial" panose="020B0604020202020204" pitchFamily="34" charset="0"/>
              </a:rPr>
              <a:t>Summary: </a:t>
            </a:r>
            <a:r>
              <a:rPr lang="en-US" sz="2400" kern="1200" dirty="0">
                <a:solidFill>
                  <a:srgbClr val="595959"/>
                </a:solidFill>
                <a:effectLst/>
                <a:latin typeface="Arial" panose="020B0604020202020204" pitchFamily="34" charset="0"/>
                <a:ea typeface="+mn-ea"/>
                <a:cs typeface="Arial" panose="020B0604020202020204" pitchFamily="34" charset="0"/>
              </a:rPr>
              <a:t>The following slides may be leveraged to present the History of the Framework, beginning with Executive Order 13636, publication of Framework v1.0, and ending with the creation of the v1.1 update.</a:t>
            </a:r>
            <a:br>
              <a:rPr lang="en-US" sz="2400" kern="1200" dirty="0">
                <a:solidFill>
                  <a:srgbClr val="595959"/>
                </a:solidFill>
                <a:effectLst/>
                <a:latin typeface="Arial" panose="020B0604020202020204" pitchFamily="34" charset="0"/>
                <a:ea typeface="+mn-ea"/>
                <a:cs typeface="Arial" panose="020B0604020202020204" pitchFamily="34" charset="0"/>
              </a:rPr>
            </a:br>
            <a:endParaRPr lang="en-US" sz="2400" dirty="0">
              <a:effectLst/>
            </a:endParaRPr>
          </a:p>
          <a:p>
            <a:pPr algn="l" rtl="0" eaLnBrk="1" latinLnBrk="0" hangingPunct="1"/>
            <a:r>
              <a:rPr lang="en-US" sz="2400" b="1" kern="1200" dirty="0">
                <a:solidFill>
                  <a:srgbClr val="595959"/>
                </a:solidFill>
                <a:effectLst/>
                <a:latin typeface="Arial" panose="020B0604020202020204" pitchFamily="34" charset="0"/>
                <a:ea typeface="+mn-ea"/>
                <a:cs typeface="Arial" panose="020B0604020202020204" pitchFamily="34" charset="0"/>
              </a:rPr>
              <a:t>Audience: </a:t>
            </a:r>
            <a:r>
              <a:rPr lang="en-US" sz="2400" kern="1200" dirty="0">
                <a:solidFill>
                  <a:srgbClr val="595959"/>
                </a:solidFill>
                <a:effectLst/>
                <a:latin typeface="Arial" panose="020B0604020202020204" pitchFamily="34" charset="0"/>
                <a:ea typeface="+mn-ea"/>
                <a:cs typeface="Arial" panose="020B0604020202020204" pitchFamily="34" charset="0"/>
              </a:rPr>
              <a:t>These slides are intended for an audience who is new to the Framework and seeking to understand its history.</a:t>
            </a:r>
            <a:br>
              <a:rPr lang="en-US" sz="2400" kern="1200" dirty="0">
                <a:solidFill>
                  <a:srgbClr val="595959"/>
                </a:solidFill>
                <a:effectLst/>
                <a:latin typeface="Arial" panose="020B0604020202020204" pitchFamily="34" charset="0"/>
                <a:ea typeface="+mn-ea"/>
                <a:cs typeface="Arial" panose="020B0604020202020204" pitchFamily="34" charset="0"/>
              </a:rPr>
            </a:br>
            <a:endParaRPr lang="en-US" sz="2400" dirty="0">
              <a:effectLst/>
            </a:endParaRPr>
          </a:p>
          <a:p>
            <a:pPr algn="l" rtl="0" eaLnBrk="1" latinLnBrk="0" hangingPunct="1"/>
            <a:r>
              <a:rPr lang="en-US" sz="2400" b="1" kern="1200" dirty="0">
                <a:solidFill>
                  <a:srgbClr val="595959"/>
                </a:solidFill>
                <a:effectLst/>
                <a:latin typeface="Arial" panose="020B0604020202020204" pitchFamily="34" charset="0"/>
                <a:ea typeface="+mn-ea"/>
                <a:cs typeface="Arial" panose="020B0604020202020204" pitchFamily="34" charset="0"/>
              </a:rPr>
              <a:t>Learning Objectives:</a:t>
            </a:r>
            <a:endParaRPr lang="en-US" sz="2400" dirty="0">
              <a:effectLst/>
            </a:endParaRPr>
          </a:p>
          <a:p>
            <a:pPr marL="342900" indent="-342900" algn="l" rtl="0" eaLnBrk="1" latinLnBrk="0" hangingPunct="1">
              <a:buFont typeface="Arial" panose="020B0604020202020204" pitchFamily="34" charset="0"/>
              <a:buChar char="•"/>
            </a:pPr>
            <a:r>
              <a:rPr lang="en-US" sz="2400" kern="1200" dirty="0">
                <a:solidFill>
                  <a:srgbClr val="595959"/>
                </a:solidFill>
                <a:effectLst/>
                <a:latin typeface="Arial" panose="020B0604020202020204" pitchFamily="34" charset="0"/>
                <a:ea typeface="+mn-ea"/>
                <a:cs typeface="Arial" panose="020B0604020202020204" pitchFamily="34" charset="0"/>
              </a:rPr>
              <a:t>Identify the catalyst that led to the creation of the Framework (Executive Order 13636)</a:t>
            </a:r>
            <a:endParaRPr lang="en-US" sz="2400" dirty="0">
              <a:effectLst/>
            </a:endParaRPr>
          </a:p>
          <a:p>
            <a:pPr marL="342900" indent="-342900" algn="l" rtl="0" eaLnBrk="1" latinLnBrk="0" hangingPunct="1">
              <a:buFont typeface="Arial" panose="020B0604020202020204" pitchFamily="34" charset="0"/>
              <a:buChar char="•"/>
            </a:pPr>
            <a:r>
              <a:rPr lang="en-US" sz="2400" kern="1200" dirty="0">
                <a:solidFill>
                  <a:srgbClr val="595959"/>
                </a:solidFill>
                <a:effectLst/>
                <a:latin typeface="Arial" panose="020B0604020202020204" pitchFamily="34" charset="0"/>
                <a:ea typeface="+mn-ea"/>
                <a:cs typeface="Arial" panose="020B0604020202020204" pitchFamily="34" charset="0"/>
              </a:rPr>
              <a:t>Recognize the public-private collaboration that led to the creation of the Framework</a:t>
            </a:r>
            <a:endParaRPr lang="en-US" sz="2400" dirty="0">
              <a:effectLst/>
            </a:endParaRPr>
          </a:p>
          <a:p>
            <a:pPr marL="342900" indent="-342900" algn="l" rtl="0" eaLnBrk="1" latinLnBrk="0" hangingPunct="1">
              <a:buFont typeface="Arial" panose="020B0604020202020204" pitchFamily="34" charset="0"/>
              <a:buChar char="•"/>
            </a:pPr>
            <a:r>
              <a:rPr lang="en-US" sz="2400" kern="1200" dirty="0">
                <a:solidFill>
                  <a:srgbClr val="595959"/>
                </a:solidFill>
                <a:effectLst/>
                <a:latin typeface="Arial" panose="020B0604020202020204" pitchFamily="34" charset="0"/>
                <a:ea typeface="+mn-ea"/>
                <a:cs typeface="Arial" panose="020B0604020202020204" pitchFamily="34" charset="0"/>
              </a:rPr>
              <a:t>Awareness of the continued improvement activities including v1.1 of the Framework</a:t>
            </a:r>
            <a:endParaRPr lang="en-US" sz="2400" dirty="0">
              <a:effectLst/>
            </a:endParaRPr>
          </a:p>
        </p:txBody>
      </p:sp>
    </p:spTree>
    <p:extLst>
      <p:ext uri="{BB962C8B-B14F-4D97-AF65-F5344CB8AC3E}">
        <p14:creationId xmlns:p14="http://schemas.microsoft.com/office/powerpoint/2010/main" val="1562056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1982788" y="1713874"/>
            <a:ext cx="8515880" cy="3213727"/>
          </a:xfrm>
        </p:spPr>
        <p:txBody>
          <a:bodyPr>
            <a:noAutofit/>
          </a:bodyPr>
          <a:lstStyle/>
          <a:p>
            <a:pPr algn="ctr"/>
            <a:r>
              <a:rPr lang="en-US" sz="3600" dirty="0"/>
              <a:t>History &amp; Development </a:t>
            </a:r>
          </a:p>
          <a:p>
            <a:pPr algn="ctr"/>
            <a:r>
              <a:rPr lang="en-US" sz="3600" dirty="0"/>
              <a:t>of the Framework</a:t>
            </a:r>
          </a:p>
          <a:p>
            <a:pPr algn="ctr"/>
            <a:endParaRPr lang="en-US" sz="2400" b="0" dirty="0"/>
          </a:p>
          <a:p>
            <a:pPr algn="ctr"/>
            <a:r>
              <a:rPr lang="en-US" sz="2400" b="0" dirty="0"/>
              <a:t>July 2018</a:t>
            </a:r>
          </a:p>
        </p:txBody>
      </p:sp>
      <p:sp>
        <p:nvSpPr>
          <p:cNvPr id="4" name="TextBox 3"/>
          <p:cNvSpPr txBox="1"/>
          <p:nvPr/>
        </p:nvSpPr>
        <p:spPr>
          <a:xfrm>
            <a:off x="9855200" y="6362700"/>
            <a:ext cx="184666" cy="369332"/>
          </a:xfrm>
          <a:prstGeom prst="rect">
            <a:avLst/>
          </a:prstGeom>
          <a:noFill/>
        </p:spPr>
        <p:txBody>
          <a:bodyPr wrap="none" rtlCol="0">
            <a:spAutoFit/>
          </a:bodyPr>
          <a:lstStyle/>
          <a:p>
            <a:endParaRPr lang="en-US" dirty="0"/>
          </a:p>
        </p:txBody>
      </p:sp>
      <p:pic>
        <p:nvPicPr>
          <p:cNvPr id="3" name="Picture 2" descr="NIST-logo-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29801" y="5746728"/>
            <a:ext cx="2150534" cy="985304"/>
          </a:xfrm>
          <a:prstGeom prst="rect">
            <a:avLst/>
          </a:prstGeom>
        </p:spPr>
      </p:pic>
      <p:sp>
        <p:nvSpPr>
          <p:cNvPr id="6" name="TextBox 5"/>
          <p:cNvSpPr txBox="1"/>
          <p:nvPr/>
        </p:nvSpPr>
        <p:spPr>
          <a:xfrm>
            <a:off x="749117" y="6153836"/>
            <a:ext cx="2467342" cy="323165"/>
          </a:xfrm>
          <a:prstGeom prst="rect">
            <a:avLst/>
          </a:prstGeom>
          <a:noFill/>
        </p:spPr>
        <p:txBody>
          <a:bodyPr wrap="none" rtlCol="0">
            <a:spAutoFit/>
          </a:bodyPr>
          <a:lstStyle/>
          <a:p>
            <a:r>
              <a:rPr lang="en-US" sz="1500" dirty="0">
                <a:latin typeface="Arial"/>
                <a:cs typeface="Arial"/>
                <a:hlinkClick r:id="rId4"/>
              </a:rPr>
              <a:t>cyberframework@nist.gov</a:t>
            </a:r>
            <a:r>
              <a:rPr lang="en-US" sz="1500" dirty="0">
                <a:latin typeface="Arial"/>
                <a:cs typeface="Arial"/>
              </a:rPr>
              <a:t> </a:t>
            </a:r>
          </a:p>
        </p:txBody>
      </p:sp>
    </p:spTree>
    <p:extLst>
      <p:ext uri="{BB962C8B-B14F-4D97-AF65-F5344CB8AC3E}">
        <p14:creationId xmlns:p14="http://schemas.microsoft.com/office/powerpoint/2010/main" val="3284114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16251" y="26540"/>
            <a:ext cx="9683261" cy="990159"/>
          </a:xfrm>
        </p:spPr>
        <p:txBody>
          <a:bodyPr/>
          <a:lstStyle/>
          <a:p>
            <a:r>
              <a:rPr lang="en-US" sz="3200" dirty="0"/>
              <a:t>Improving Critical Infrastructure Cybersecurity</a:t>
            </a:r>
            <a:endParaRPr lang="en-US" sz="3200" i="1" dirty="0"/>
          </a:p>
        </p:txBody>
      </p:sp>
      <p:sp>
        <p:nvSpPr>
          <p:cNvPr id="4" name="Content Placeholder 3"/>
          <p:cNvSpPr>
            <a:spLocks noGrp="1"/>
          </p:cNvSpPr>
          <p:nvPr>
            <p:ph idx="1"/>
          </p:nvPr>
        </p:nvSpPr>
        <p:spPr>
          <a:xfrm>
            <a:off x="1227326" y="1477532"/>
            <a:ext cx="9683262" cy="5243945"/>
          </a:xfrm>
        </p:spPr>
        <p:txBody>
          <a:bodyPr>
            <a:normAutofit fontScale="85000" lnSpcReduction="20000"/>
          </a:bodyPr>
          <a:lstStyle/>
          <a:p>
            <a:pPr marL="0" indent="0" algn="ctr"/>
            <a:r>
              <a:rPr lang="en-US" sz="3500" i="1" dirty="0"/>
              <a:t>“It is the policy of the United States to enhance the security and resilience of the Nation’s critical infrastructure and to maintain a cyber environment that encourages efficiency, innovation, and economic prosperity while promoting safety, security, business confidentiality, privacy, and civil liberties” </a:t>
            </a:r>
          </a:p>
          <a:p>
            <a:pPr marL="0" indent="0" algn="ctr"/>
            <a:endParaRPr lang="en-US" sz="1600" i="1" dirty="0"/>
          </a:p>
          <a:p>
            <a:pPr marL="0" indent="0" algn="ctr"/>
            <a:endParaRPr lang="en-US" i="1" dirty="0"/>
          </a:p>
          <a:p>
            <a:pPr marL="0" indent="0" algn="ctr"/>
            <a:endParaRPr lang="en-US" i="1" dirty="0"/>
          </a:p>
          <a:p>
            <a:pPr marL="0" indent="0" algn="ctr"/>
            <a:endParaRPr lang="en-US" i="1" dirty="0"/>
          </a:p>
          <a:p>
            <a:pPr marL="0" indent="0" algn="ctr"/>
            <a:endParaRPr lang="en-US" i="1" dirty="0"/>
          </a:p>
          <a:p>
            <a:pPr marL="0" indent="0" algn="ctr"/>
            <a:endParaRPr lang="en-US" i="1" dirty="0"/>
          </a:p>
          <a:p>
            <a:pPr marL="0" indent="0" algn="ctr"/>
            <a:endParaRPr lang="en-US" i="1" dirty="0"/>
          </a:p>
          <a:p>
            <a:pPr marL="0" indent="0" algn="ctr"/>
            <a:endParaRPr lang="en-US" i="1" dirty="0"/>
          </a:p>
          <a:p>
            <a:pPr marL="0" indent="0" algn="ctr"/>
            <a:r>
              <a:rPr lang="en-US" sz="2400" dirty="0"/>
              <a:t>Executive Order 13636</a:t>
            </a:r>
          </a:p>
          <a:p>
            <a:pPr marL="0" indent="0" algn="ctr"/>
            <a:r>
              <a:rPr lang="en-US" sz="1600" dirty="0"/>
              <a:t>February 12, 2013</a:t>
            </a:r>
            <a:endParaRPr lang="en-US" sz="1900" dirty="0">
              <a:solidFill>
                <a:schemeClr val="tx2">
                  <a:lumMod val="60000"/>
                  <a:lumOff val="40000"/>
                </a:schemeClr>
              </a:solidFill>
            </a:endParaRPr>
          </a:p>
          <a:p>
            <a:pPr>
              <a:buFont typeface="Arial"/>
              <a:buChar char="•"/>
            </a:pPr>
            <a:endParaRPr lang="en-US" sz="1900" dirty="0"/>
          </a:p>
          <a:p>
            <a:endParaRPr lang="en-US" b="1" dirty="0"/>
          </a:p>
        </p:txBody>
      </p:sp>
      <p:sp>
        <p:nvSpPr>
          <p:cNvPr id="11" name="Oval 10" descr="Executive Order 13636"/>
          <p:cNvSpPr>
            <a:spLocks noChangeAspect="1"/>
          </p:cNvSpPr>
          <p:nvPr/>
        </p:nvSpPr>
        <p:spPr>
          <a:xfrm>
            <a:off x="5163764" y="3929763"/>
            <a:ext cx="1864472" cy="1698337"/>
          </a:xfrm>
          <a:prstGeom prst="ellipse">
            <a:avLst/>
          </a:prstGeom>
          <a:blipFill>
            <a:blip r:embed="rId3" cstate="print">
              <a:extLst>
                <a:ext uri="{28A0092B-C50C-407E-A947-70E740481C1C}">
                  <a14:useLocalDpi xmlns:a14="http://schemas.microsoft.com/office/drawing/2010/main" val="0"/>
                </a:ext>
              </a:extLst>
            </a:blip>
            <a:srcRect/>
            <a:stretch>
              <a:fillRect l="-25000" r="-25000"/>
            </a:stretch>
          </a:blipFill>
          <a:ln w="57150" cmpd="thickThin">
            <a:solidFill>
              <a:schemeClr val="accent5">
                <a:lumMod val="50000"/>
              </a:schemeClr>
            </a:solidFill>
          </a:ln>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6" name="Slide Number Placeholder 4"/>
          <p:cNvSpPr>
            <a:spLocks noGrp="1"/>
          </p:cNvSpPr>
          <p:nvPr>
            <p:ph type="sldNum" sz="quarter" idx="12"/>
          </p:nvPr>
        </p:nvSpPr>
        <p:spPr>
          <a:xfrm>
            <a:off x="9882551" y="6356352"/>
            <a:ext cx="2133600" cy="365125"/>
          </a:xfrm>
        </p:spPr>
        <p:txBody>
          <a:bodyPr/>
          <a:lstStyle/>
          <a:p>
            <a:pPr defTabSz="914400"/>
            <a:fld id="{C90B5FB4-1AE6-4CC4-B374-7CA8E5916470}" type="slidenum">
              <a:rPr lang="en-US" smtClean="0">
                <a:solidFill>
                  <a:prstClr val="black">
                    <a:tint val="75000"/>
                  </a:prstClr>
                </a:solidFill>
              </a:rPr>
              <a:pPr defTabSz="914400"/>
              <a:t>3</a:t>
            </a:fld>
            <a:endParaRPr lang="en-US" dirty="0">
              <a:solidFill>
                <a:prstClr val="black">
                  <a:tint val="75000"/>
                </a:prstClr>
              </a:solidFill>
            </a:endParaRPr>
          </a:p>
        </p:txBody>
      </p:sp>
    </p:spTree>
    <p:extLst>
      <p:ext uri="{BB962C8B-B14F-4D97-AF65-F5344CB8AC3E}">
        <p14:creationId xmlns:p14="http://schemas.microsoft.com/office/powerpoint/2010/main" val="720605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0387" y="304800"/>
            <a:ext cx="8458200" cy="762000"/>
          </a:xfrm>
        </p:spPr>
        <p:txBody>
          <a:bodyPr/>
          <a:lstStyle/>
          <a:p>
            <a:r>
              <a:rPr lang="en-US" sz="3200" dirty="0"/>
              <a:t>Creating the Cybersecurity Framework</a:t>
            </a:r>
          </a:p>
        </p:txBody>
      </p:sp>
      <p:sp>
        <p:nvSpPr>
          <p:cNvPr id="4" name="Slide Number Placeholder 2"/>
          <p:cNvSpPr>
            <a:spLocks noGrp="1"/>
          </p:cNvSpPr>
          <p:nvPr>
            <p:ph type="sldNum" sz="quarter" idx="12"/>
          </p:nvPr>
        </p:nvSpPr>
        <p:spPr>
          <a:xfrm>
            <a:off x="9976338" y="6356352"/>
            <a:ext cx="2133600" cy="365125"/>
          </a:xfrm>
        </p:spPr>
        <p:txBody>
          <a:bodyPr/>
          <a:lstStyle/>
          <a:p>
            <a:pPr defTabSz="914400"/>
            <a:fld id="{C90B5FB4-1AE6-4CC4-B374-7CA8E5916470}" type="slidenum">
              <a:rPr lang="en-US" smtClean="0">
                <a:solidFill>
                  <a:prstClr val="black">
                    <a:tint val="75000"/>
                  </a:prstClr>
                </a:solidFill>
                <a:latin typeface="Arial"/>
                <a:cs typeface="Arial"/>
              </a:rPr>
              <a:pPr defTabSz="914400"/>
              <a:t>4</a:t>
            </a:fld>
            <a:endParaRPr lang="en-US" dirty="0">
              <a:solidFill>
                <a:prstClr val="black">
                  <a:tint val="75000"/>
                </a:prstClr>
              </a:solidFill>
              <a:latin typeface="Arial"/>
              <a:cs typeface="Arial"/>
            </a:endParaRPr>
          </a:p>
        </p:txBody>
      </p:sp>
      <p:grpSp>
        <p:nvGrpSpPr>
          <p:cNvPr id="8" name="Group 7" descr="EO 13636">
            <a:extLst>
              <a:ext uri="{FF2B5EF4-FFF2-40B4-BE49-F238E27FC236}">
                <a16:creationId xmlns:a16="http://schemas.microsoft.com/office/drawing/2014/main" id="{B35AEFF3-CF34-4F9C-A0B4-E9C63D0F7B98}"/>
              </a:ext>
            </a:extLst>
          </p:cNvPr>
          <p:cNvGrpSpPr/>
          <p:nvPr/>
        </p:nvGrpSpPr>
        <p:grpSpPr>
          <a:xfrm>
            <a:off x="1547446" y="1418940"/>
            <a:ext cx="5034691" cy="5134260"/>
            <a:chOff x="2051117" y="1418939"/>
            <a:chExt cx="4813166" cy="4979508"/>
          </a:xfrm>
        </p:grpSpPr>
        <p:pic>
          <p:nvPicPr>
            <p:cNvPr id="6" name="Picture 5">
              <a:extLst>
                <a:ext uri="{FF2B5EF4-FFF2-40B4-BE49-F238E27FC236}">
                  <a16:creationId xmlns:a16="http://schemas.microsoft.com/office/drawing/2014/main" id="{3A29E882-05BA-41C8-B7D9-D879B49B1FB8}"/>
                </a:ext>
              </a:extLst>
            </p:cNvPr>
            <p:cNvPicPr>
              <a:picLocks noChangeAspect="1"/>
            </p:cNvPicPr>
            <p:nvPr/>
          </p:nvPicPr>
          <p:blipFill rotWithShape="1">
            <a:blip r:embed="rId3"/>
            <a:srcRect l="1057"/>
            <a:stretch/>
          </p:blipFill>
          <p:spPr>
            <a:xfrm>
              <a:off x="2101961" y="1418939"/>
              <a:ext cx="4762321" cy="4937413"/>
            </a:xfrm>
            <a:prstGeom prst="rect">
              <a:avLst/>
            </a:prstGeom>
            <a:ln>
              <a:solidFill>
                <a:schemeClr val="tx1"/>
              </a:solidFill>
            </a:ln>
            <a:effectLst>
              <a:outerShdw blurRad="50800" dist="38100" dir="10800000" algn="r" rotWithShape="0">
                <a:prstClr val="black">
                  <a:alpha val="40000"/>
                </a:prstClr>
              </a:outerShdw>
            </a:effectLst>
          </p:spPr>
        </p:pic>
        <p:sp>
          <p:nvSpPr>
            <p:cNvPr id="7" name="Freeform 12">
              <a:extLst>
                <a:ext uri="{FF2B5EF4-FFF2-40B4-BE49-F238E27FC236}">
                  <a16:creationId xmlns:a16="http://schemas.microsoft.com/office/drawing/2014/main" id="{C2949C42-678E-43D9-8FAD-DAA6A222A463}"/>
                </a:ext>
              </a:extLst>
            </p:cNvPr>
            <p:cNvSpPr/>
            <p:nvPr/>
          </p:nvSpPr>
          <p:spPr>
            <a:xfrm>
              <a:off x="2051117" y="6004212"/>
              <a:ext cx="4813166" cy="394235"/>
            </a:xfrm>
            <a:custGeom>
              <a:avLst/>
              <a:gdLst>
                <a:gd name="connsiteX0" fmla="*/ 77822 w 8151779"/>
                <a:gd name="connsiteY0" fmla="*/ 0 h 749030"/>
                <a:gd name="connsiteX1" fmla="*/ 564205 w 8151779"/>
                <a:gd name="connsiteY1" fmla="*/ 466928 h 749030"/>
                <a:gd name="connsiteX2" fmla="*/ 719847 w 8151779"/>
                <a:gd name="connsiteY2" fmla="*/ 486383 h 749030"/>
                <a:gd name="connsiteX3" fmla="*/ 865762 w 8151779"/>
                <a:gd name="connsiteY3" fmla="*/ 457200 h 749030"/>
                <a:gd name="connsiteX4" fmla="*/ 836579 w 8151779"/>
                <a:gd name="connsiteY4" fmla="*/ 282102 h 749030"/>
                <a:gd name="connsiteX5" fmla="*/ 943583 w 8151779"/>
                <a:gd name="connsiteY5" fmla="*/ 369651 h 749030"/>
                <a:gd name="connsiteX6" fmla="*/ 1060315 w 8151779"/>
                <a:gd name="connsiteY6" fmla="*/ 252919 h 749030"/>
                <a:gd name="connsiteX7" fmla="*/ 1118681 w 8151779"/>
                <a:gd name="connsiteY7" fmla="*/ 379379 h 749030"/>
                <a:gd name="connsiteX8" fmla="*/ 1206230 w 8151779"/>
                <a:gd name="connsiteY8" fmla="*/ 428017 h 749030"/>
                <a:gd name="connsiteX9" fmla="*/ 1468877 w 8151779"/>
                <a:gd name="connsiteY9" fmla="*/ 525294 h 749030"/>
                <a:gd name="connsiteX10" fmla="*/ 1760707 w 8151779"/>
                <a:gd name="connsiteY10" fmla="*/ 466928 h 749030"/>
                <a:gd name="connsiteX11" fmla="*/ 1828800 w 8151779"/>
                <a:gd name="connsiteY11" fmla="*/ 359923 h 749030"/>
                <a:gd name="connsiteX12" fmla="*/ 1780162 w 8151779"/>
                <a:gd name="connsiteY12" fmla="*/ 291830 h 749030"/>
                <a:gd name="connsiteX13" fmla="*/ 1867711 w 8151779"/>
                <a:gd name="connsiteY13" fmla="*/ 350196 h 749030"/>
                <a:gd name="connsiteX14" fmla="*/ 2023354 w 8151779"/>
                <a:gd name="connsiteY14" fmla="*/ 486383 h 749030"/>
                <a:gd name="connsiteX15" fmla="*/ 2130358 w 8151779"/>
                <a:gd name="connsiteY15" fmla="*/ 369651 h 749030"/>
                <a:gd name="connsiteX16" fmla="*/ 2247090 w 8151779"/>
                <a:gd name="connsiteY16" fmla="*/ 505838 h 749030"/>
                <a:gd name="connsiteX17" fmla="*/ 2354094 w 8151779"/>
                <a:gd name="connsiteY17" fmla="*/ 505838 h 749030"/>
                <a:gd name="connsiteX18" fmla="*/ 2480554 w 8151779"/>
                <a:gd name="connsiteY18" fmla="*/ 505838 h 749030"/>
                <a:gd name="connsiteX19" fmla="*/ 2607013 w 8151779"/>
                <a:gd name="connsiteY19" fmla="*/ 379379 h 749030"/>
                <a:gd name="connsiteX20" fmla="*/ 2879388 w 8151779"/>
                <a:gd name="connsiteY20" fmla="*/ 437745 h 749030"/>
                <a:gd name="connsiteX21" fmla="*/ 2976664 w 8151779"/>
                <a:gd name="connsiteY21" fmla="*/ 525294 h 749030"/>
                <a:gd name="connsiteX22" fmla="*/ 3385226 w 8151779"/>
                <a:gd name="connsiteY22" fmla="*/ 389106 h 749030"/>
                <a:gd name="connsiteX23" fmla="*/ 3521413 w 8151779"/>
                <a:gd name="connsiteY23" fmla="*/ 486383 h 749030"/>
                <a:gd name="connsiteX24" fmla="*/ 3745149 w 8151779"/>
                <a:gd name="connsiteY24" fmla="*/ 243191 h 749030"/>
                <a:gd name="connsiteX25" fmla="*/ 3725694 w 8151779"/>
                <a:gd name="connsiteY25" fmla="*/ 408562 h 749030"/>
                <a:gd name="connsiteX26" fmla="*/ 3929975 w 8151779"/>
                <a:gd name="connsiteY26" fmla="*/ 525294 h 749030"/>
                <a:gd name="connsiteX27" fmla="*/ 4163439 w 8151779"/>
                <a:gd name="connsiteY27" fmla="*/ 330740 h 749030"/>
                <a:gd name="connsiteX28" fmla="*/ 4357992 w 8151779"/>
                <a:gd name="connsiteY28" fmla="*/ 389106 h 749030"/>
                <a:gd name="connsiteX29" fmla="*/ 4494179 w 8151779"/>
                <a:gd name="connsiteY29" fmla="*/ 398834 h 749030"/>
                <a:gd name="connsiteX30" fmla="*/ 4523362 w 8151779"/>
                <a:gd name="connsiteY30" fmla="*/ 535021 h 749030"/>
                <a:gd name="connsiteX31" fmla="*/ 4659549 w 8151779"/>
                <a:gd name="connsiteY31" fmla="*/ 583660 h 749030"/>
                <a:gd name="connsiteX32" fmla="*/ 4854103 w 8151779"/>
                <a:gd name="connsiteY32" fmla="*/ 282102 h 749030"/>
                <a:gd name="connsiteX33" fmla="*/ 5077839 w 8151779"/>
                <a:gd name="connsiteY33" fmla="*/ 437745 h 749030"/>
                <a:gd name="connsiteX34" fmla="*/ 5817141 w 8151779"/>
                <a:gd name="connsiteY34" fmla="*/ 321013 h 749030"/>
                <a:gd name="connsiteX35" fmla="*/ 6206247 w 8151779"/>
                <a:gd name="connsiteY35" fmla="*/ 535021 h 749030"/>
                <a:gd name="connsiteX36" fmla="*/ 6653720 w 8151779"/>
                <a:gd name="connsiteY36" fmla="*/ 389106 h 749030"/>
                <a:gd name="connsiteX37" fmla="*/ 6984460 w 8151779"/>
                <a:gd name="connsiteY37" fmla="*/ 311285 h 749030"/>
                <a:gd name="connsiteX38" fmla="*/ 7198469 w 8151779"/>
                <a:gd name="connsiteY38" fmla="*/ 330740 h 749030"/>
                <a:gd name="connsiteX39" fmla="*/ 7383294 w 8151779"/>
                <a:gd name="connsiteY39" fmla="*/ 457200 h 749030"/>
                <a:gd name="connsiteX40" fmla="*/ 7519481 w 8151779"/>
                <a:gd name="connsiteY40" fmla="*/ 583660 h 749030"/>
                <a:gd name="connsiteX41" fmla="*/ 7704307 w 8151779"/>
                <a:gd name="connsiteY41" fmla="*/ 515566 h 749030"/>
                <a:gd name="connsiteX42" fmla="*/ 7733490 w 8151779"/>
                <a:gd name="connsiteY42" fmla="*/ 350196 h 749030"/>
                <a:gd name="connsiteX43" fmla="*/ 7850222 w 8151779"/>
                <a:gd name="connsiteY43" fmla="*/ 330740 h 749030"/>
                <a:gd name="connsiteX44" fmla="*/ 8054503 w 8151779"/>
                <a:gd name="connsiteY44" fmla="*/ 369651 h 749030"/>
                <a:gd name="connsiteX45" fmla="*/ 8151779 w 8151779"/>
                <a:gd name="connsiteY45" fmla="*/ 505838 h 749030"/>
                <a:gd name="connsiteX46" fmla="*/ 8132324 w 8151779"/>
                <a:gd name="connsiteY46" fmla="*/ 749030 h 749030"/>
                <a:gd name="connsiteX47" fmla="*/ 0 w 8151779"/>
                <a:gd name="connsiteY47" fmla="*/ 749030 h 749030"/>
                <a:gd name="connsiteX48" fmla="*/ 9728 w 8151779"/>
                <a:gd name="connsiteY48" fmla="*/ 223736 h 749030"/>
                <a:gd name="connsiteX49" fmla="*/ 77822 w 8151779"/>
                <a:gd name="connsiteY49" fmla="*/ 0 h 749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8151779" h="749030">
                  <a:moveTo>
                    <a:pt x="77822" y="0"/>
                  </a:moveTo>
                  <a:lnTo>
                    <a:pt x="564205" y="466928"/>
                  </a:lnTo>
                  <a:lnTo>
                    <a:pt x="719847" y="486383"/>
                  </a:lnTo>
                  <a:lnTo>
                    <a:pt x="865762" y="457200"/>
                  </a:lnTo>
                  <a:lnTo>
                    <a:pt x="836579" y="282102"/>
                  </a:lnTo>
                  <a:lnTo>
                    <a:pt x="943583" y="369651"/>
                  </a:lnTo>
                  <a:lnTo>
                    <a:pt x="1060315" y="252919"/>
                  </a:lnTo>
                  <a:lnTo>
                    <a:pt x="1118681" y="379379"/>
                  </a:lnTo>
                  <a:lnTo>
                    <a:pt x="1206230" y="428017"/>
                  </a:lnTo>
                  <a:lnTo>
                    <a:pt x="1468877" y="525294"/>
                  </a:lnTo>
                  <a:lnTo>
                    <a:pt x="1760707" y="466928"/>
                  </a:lnTo>
                  <a:lnTo>
                    <a:pt x="1828800" y="359923"/>
                  </a:lnTo>
                  <a:lnTo>
                    <a:pt x="1780162" y="291830"/>
                  </a:lnTo>
                  <a:lnTo>
                    <a:pt x="1867711" y="350196"/>
                  </a:lnTo>
                  <a:lnTo>
                    <a:pt x="2023354" y="486383"/>
                  </a:lnTo>
                  <a:lnTo>
                    <a:pt x="2130358" y="369651"/>
                  </a:lnTo>
                  <a:lnTo>
                    <a:pt x="2247090" y="505838"/>
                  </a:lnTo>
                  <a:lnTo>
                    <a:pt x="2354094" y="505838"/>
                  </a:lnTo>
                  <a:lnTo>
                    <a:pt x="2480554" y="505838"/>
                  </a:lnTo>
                  <a:lnTo>
                    <a:pt x="2607013" y="379379"/>
                  </a:lnTo>
                  <a:lnTo>
                    <a:pt x="2879388" y="437745"/>
                  </a:lnTo>
                  <a:lnTo>
                    <a:pt x="2976664" y="525294"/>
                  </a:lnTo>
                  <a:lnTo>
                    <a:pt x="3385226" y="389106"/>
                  </a:lnTo>
                  <a:lnTo>
                    <a:pt x="3521413" y="486383"/>
                  </a:lnTo>
                  <a:lnTo>
                    <a:pt x="3745149" y="243191"/>
                  </a:lnTo>
                  <a:lnTo>
                    <a:pt x="3725694" y="408562"/>
                  </a:lnTo>
                  <a:lnTo>
                    <a:pt x="3929975" y="525294"/>
                  </a:lnTo>
                  <a:lnTo>
                    <a:pt x="4163439" y="330740"/>
                  </a:lnTo>
                  <a:lnTo>
                    <a:pt x="4357992" y="389106"/>
                  </a:lnTo>
                  <a:lnTo>
                    <a:pt x="4494179" y="398834"/>
                  </a:lnTo>
                  <a:lnTo>
                    <a:pt x="4523362" y="535021"/>
                  </a:lnTo>
                  <a:lnTo>
                    <a:pt x="4659549" y="583660"/>
                  </a:lnTo>
                  <a:lnTo>
                    <a:pt x="4854103" y="282102"/>
                  </a:lnTo>
                  <a:lnTo>
                    <a:pt x="5077839" y="437745"/>
                  </a:lnTo>
                  <a:lnTo>
                    <a:pt x="5817141" y="321013"/>
                  </a:lnTo>
                  <a:lnTo>
                    <a:pt x="6206247" y="535021"/>
                  </a:lnTo>
                  <a:lnTo>
                    <a:pt x="6653720" y="389106"/>
                  </a:lnTo>
                  <a:lnTo>
                    <a:pt x="6984460" y="311285"/>
                  </a:lnTo>
                  <a:lnTo>
                    <a:pt x="7198469" y="330740"/>
                  </a:lnTo>
                  <a:lnTo>
                    <a:pt x="7383294" y="457200"/>
                  </a:lnTo>
                  <a:lnTo>
                    <a:pt x="7519481" y="583660"/>
                  </a:lnTo>
                  <a:lnTo>
                    <a:pt x="7704307" y="515566"/>
                  </a:lnTo>
                  <a:lnTo>
                    <a:pt x="7733490" y="350196"/>
                  </a:lnTo>
                  <a:lnTo>
                    <a:pt x="7850222" y="330740"/>
                  </a:lnTo>
                  <a:lnTo>
                    <a:pt x="8054503" y="369651"/>
                  </a:lnTo>
                  <a:lnTo>
                    <a:pt x="8151779" y="505838"/>
                  </a:lnTo>
                  <a:lnTo>
                    <a:pt x="8132324" y="749030"/>
                  </a:lnTo>
                  <a:lnTo>
                    <a:pt x="0" y="749030"/>
                  </a:lnTo>
                  <a:lnTo>
                    <a:pt x="9728" y="223736"/>
                  </a:lnTo>
                  <a:lnTo>
                    <a:pt x="77822" y="0"/>
                  </a:lnTo>
                  <a:close/>
                </a:path>
              </a:pathLst>
            </a:custGeom>
            <a:solidFill>
              <a:schemeClr val="bg1"/>
            </a:solidFill>
            <a:ln>
              <a:solidFill>
                <a:schemeClr val="bg1"/>
              </a:solid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Content Placeholder 3">
            <a:extLst>
              <a:ext uri="{FF2B5EF4-FFF2-40B4-BE49-F238E27FC236}">
                <a16:creationId xmlns:a16="http://schemas.microsoft.com/office/drawing/2014/main" id="{E4D8116D-25E7-49E7-9299-08F36E240707}"/>
              </a:ext>
            </a:extLst>
          </p:cNvPr>
          <p:cNvSpPr>
            <a:spLocks noGrp="1"/>
          </p:cNvSpPr>
          <p:nvPr>
            <p:ph idx="1"/>
          </p:nvPr>
        </p:nvSpPr>
        <p:spPr>
          <a:xfrm>
            <a:off x="7381831" y="2382471"/>
            <a:ext cx="3628663" cy="2671846"/>
          </a:xfrm>
        </p:spPr>
        <p:txBody>
          <a:bodyPr>
            <a:normAutofit/>
          </a:bodyPr>
          <a:lstStyle/>
          <a:p>
            <a:pPr marL="0" indent="0" algn="ctr"/>
            <a:r>
              <a:rPr lang="en-US" sz="2800" i="1" dirty="0"/>
              <a:t>The Executive Order acted as design criteria for creating the Framework</a:t>
            </a:r>
          </a:p>
        </p:txBody>
      </p:sp>
    </p:spTree>
    <p:extLst>
      <p:ext uri="{BB962C8B-B14F-4D97-AF65-F5344CB8AC3E}">
        <p14:creationId xmlns:p14="http://schemas.microsoft.com/office/powerpoint/2010/main" val="2030421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847938" y="6356352"/>
            <a:ext cx="2133600" cy="365125"/>
          </a:xfrm>
        </p:spPr>
        <p:txBody>
          <a:bodyPr/>
          <a:lstStyle/>
          <a:p>
            <a:pPr defTabSz="914400"/>
            <a:fld id="{C90B5FB4-1AE6-4CC4-B374-7CA8E5916470}" type="slidenum">
              <a:rPr lang="en-US" smtClean="0">
                <a:solidFill>
                  <a:prstClr val="black">
                    <a:tint val="75000"/>
                  </a:prstClr>
                </a:solidFill>
                <a:latin typeface="Arial"/>
                <a:cs typeface="Arial"/>
              </a:rPr>
              <a:pPr defTabSz="914400"/>
              <a:t>5</a:t>
            </a:fld>
            <a:endParaRPr lang="en-US" dirty="0">
              <a:solidFill>
                <a:prstClr val="black">
                  <a:tint val="75000"/>
                </a:prstClr>
              </a:solidFill>
              <a:latin typeface="Arial"/>
              <a:cs typeface="Arial"/>
            </a:endParaRPr>
          </a:p>
        </p:txBody>
      </p:sp>
      <p:sp>
        <p:nvSpPr>
          <p:cNvPr id="4" name="Title 3"/>
          <p:cNvSpPr>
            <a:spLocks noGrp="1"/>
          </p:cNvSpPr>
          <p:nvPr>
            <p:ph type="title"/>
          </p:nvPr>
        </p:nvSpPr>
        <p:spPr>
          <a:xfrm>
            <a:off x="398584" y="304800"/>
            <a:ext cx="11277600" cy="762000"/>
          </a:xfrm>
        </p:spPr>
        <p:txBody>
          <a:bodyPr/>
          <a:lstStyle/>
          <a:p>
            <a:r>
              <a:rPr lang="en-US" sz="3200" dirty="0"/>
              <a:t>Development of the Framework</a:t>
            </a:r>
          </a:p>
        </p:txBody>
      </p:sp>
      <p:graphicFrame>
        <p:nvGraphicFramePr>
          <p:cNvPr id="7" name="Content Placeholder 4" descr="Development of Framework Timeline"/>
          <p:cNvGraphicFramePr>
            <a:graphicFrameLocks/>
          </p:cNvGraphicFramePr>
          <p:nvPr>
            <p:extLst>
              <p:ext uri="{D42A27DB-BD31-4B8C-83A1-F6EECF244321}">
                <p14:modId xmlns:p14="http://schemas.microsoft.com/office/powerpoint/2010/main" val="651187330"/>
              </p:ext>
            </p:extLst>
          </p:nvPr>
        </p:nvGraphicFramePr>
        <p:xfrm>
          <a:off x="1933354" y="329198"/>
          <a:ext cx="8047800" cy="7127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p:cNvSpPr txBox="1"/>
          <p:nvPr/>
        </p:nvSpPr>
        <p:spPr>
          <a:xfrm>
            <a:off x="3370817" y="1331929"/>
            <a:ext cx="3647152" cy="923330"/>
          </a:xfrm>
          <a:prstGeom prst="rect">
            <a:avLst/>
          </a:prstGeom>
          <a:noFill/>
        </p:spPr>
        <p:txBody>
          <a:bodyPr wrap="none" rtlCol="0">
            <a:spAutoFit/>
          </a:bodyPr>
          <a:lstStyle/>
          <a:p>
            <a:r>
              <a:rPr lang="en-US" dirty="0">
                <a:solidFill>
                  <a:schemeClr val="tx1">
                    <a:lumMod val="65000"/>
                    <a:lumOff val="35000"/>
                  </a:schemeClr>
                </a:solidFill>
                <a:latin typeface="Arial"/>
                <a:cs typeface="Arial"/>
              </a:rPr>
              <a:t>EO 13636 Issued – Feb 12, 2013 </a:t>
            </a:r>
          </a:p>
          <a:p>
            <a:r>
              <a:rPr lang="en-US" dirty="0">
                <a:solidFill>
                  <a:schemeClr val="tx1">
                    <a:lumMod val="65000"/>
                    <a:lumOff val="35000"/>
                  </a:schemeClr>
                </a:solidFill>
                <a:latin typeface="Arial"/>
                <a:cs typeface="Arial"/>
              </a:rPr>
              <a:t>RFI Issued – Feb 2013</a:t>
            </a:r>
          </a:p>
          <a:p>
            <a:r>
              <a:rPr lang="en-US" dirty="0">
                <a:solidFill>
                  <a:schemeClr val="tx1">
                    <a:lumMod val="65000"/>
                    <a:lumOff val="35000"/>
                  </a:schemeClr>
                </a:solidFill>
                <a:latin typeface="Arial"/>
                <a:cs typeface="Arial"/>
              </a:rPr>
              <a:t>1</a:t>
            </a:r>
            <a:r>
              <a:rPr lang="en-US" baseline="30000" dirty="0">
                <a:solidFill>
                  <a:schemeClr val="tx1">
                    <a:lumMod val="65000"/>
                    <a:lumOff val="35000"/>
                  </a:schemeClr>
                </a:solidFill>
                <a:latin typeface="Arial"/>
                <a:cs typeface="Arial"/>
              </a:rPr>
              <a:t>st</a:t>
            </a:r>
            <a:r>
              <a:rPr lang="en-US" dirty="0">
                <a:solidFill>
                  <a:schemeClr val="tx1">
                    <a:lumMod val="65000"/>
                    <a:lumOff val="35000"/>
                  </a:schemeClr>
                </a:solidFill>
                <a:latin typeface="Arial"/>
                <a:cs typeface="Arial"/>
              </a:rPr>
              <a:t> Workshop – April 2013</a:t>
            </a:r>
          </a:p>
        </p:txBody>
      </p:sp>
      <p:sp>
        <p:nvSpPr>
          <p:cNvPr id="10" name="TextBox 9"/>
          <p:cNvSpPr txBox="1"/>
          <p:nvPr/>
        </p:nvSpPr>
        <p:spPr>
          <a:xfrm>
            <a:off x="4452037" y="2520491"/>
            <a:ext cx="2584286" cy="646331"/>
          </a:xfrm>
          <a:prstGeom prst="rect">
            <a:avLst/>
          </a:prstGeom>
          <a:noFill/>
        </p:spPr>
        <p:txBody>
          <a:bodyPr wrap="none" rtlCol="0">
            <a:spAutoFit/>
          </a:bodyPr>
          <a:lstStyle/>
          <a:p>
            <a:r>
              <a:rPr lang="en-US" dirty="0">
                <a:solidFill>
                  <a:schemeClr val="tx1">
                    <a:lumMod val="65000"/>
                    <a:lumOff val="35000"/>
                  </a:schemeClr>
                </a:solidFill>
                <a:latin typeface="Arial"/>
                <a:cs typeface="Arial"/>
              </a:rPr>
              <a:t>Completed – April 2013</a:t>
            </a:r>
          </a:p>
          <a:p>
            <a:endParaRPr lang="en-US" dirty="0">
              <a:solidFill>
                <a:schemeClr val="tx1">
                  <a:lumMod val="65000"/>
                  <a:lumOff val="35000"/>
                </a:schemeClr>
              </a:solidFill>
              <a:latin typeface="Arial"/>
              <a:cs typeface="Arial"/>
            </a:endParaRPr>
          </a:p>
        </p:txBody>
      </p:sp>
      <p:sp>
        <p:nvSpPr>
          <p:cNvPr id="11" name="TextBox 10"/>
          <p:cNvSpPr txBox="1"/>
          <p:nvPr/>
        </p:nvSpPr>
        <p:spPr>
          <a:xfrm>
            <a:off x="5448487" y="3534535"/>
            <a:ext cx="4290282" cy="646331"/>
          </a:xfrm>
          <a:prstGeom prst="rect">
            <a:avLst/>
          </a:prstGeom>
          <a:noFill/>
        </p:spPr>
        <p:txBody>
          <a:bodyPr wrap="none" rtlCol="0">
            <a:spAutoFit/>
          </a:bodyPr>
          <a:lstStyle/>
          <a:p>
            <a:r>
              <a:rPr lang="en-US" dirty="0">
                <a:solidFill>
                  <a:schemeClr val="tx1">
                    <a:lumMod val="65000"/>
                    <a:lumOff val="35000"/>
                  </a:schemeClr>
                </a:solidFill>
                <a:latin typeface="Arial"/>
                <a:cs typeface="Arial"/>
              </a:rPr>
              <a:t>2</a:t>
            </a:r>
            <a:r>
              <a:rPr lang="en-US" baseline="30000" dirty="0">
                <a:solidFill>
                  <a:schemeClr val="tx1">
                    <a:lumMod val="65000"/>
                    <a:lumOff val="35000"/>
                  </a:schemeClr>
                </a:solidFill>
                <a:latin typeface="Arial"/>
                <a:cs typeface="Arial"/>
              </a:rPr>
              <a:t>nd</a:t>
            </a:r>
            <a:r>
              <a:rPr lang="en-US" dirty="0">
                <a:solidFill>
                  <a:schemeClr val="tx1">
                    <a:lumMod val="65000"/>
                    <a:lumOff val="35000"/>
                  </a:schemeClr>
                </a:solidFill>
                <a:latin typeface="Arial"/>
                <a:cs typeface="Arial"/>
              </a:rPr>
              <a:t> Workshop – May 2013</a:t>
            </a:r>
          </a:p>
          <a:p>
            <a:r>
              <a:rPr lang="en-US" dirty="0">
                <a:solidFill>
                  <a:schemeClr val="tx1">
                    <a:lumMod val="65000"/>
                    <a:lumOff val="35000"/>
                  </a:schemeClr>
                </a:solidFill>
                <a:latin typeface="Arial"/>
                <a:cs typeface="Arial"/>
              </a:rPr>
              <a:t>Draft Outline of Framework – June 2013</a:t>
            </a:r>
          </a:p>
        </p:txBody>
      </p:sp>
      <p:sp>
        <p:nvSpPr>
          <p:cNvPr id="12" name="TextBox 11"/>
          <p:cNvSpPr txBox="1"/>
          <p:nvPr/>
        </p:nvSpPr>
        <p:spPr>
          <a:xfrm>
            <a:off x="6572005" y="4581863"/>
            <a:ext cx="4319289" cy="646331"/>
          </a:xfrm>
          <a:prstGeom prst="rect">
            <a:avLst/>
          </a:prstGeom>
          <a:noFill/>
        </p:spPr>
        <p:txBody>
          <a:bodyPr wrap="square" rtlCol="0">
            <a:spAutoFit/>
          </a:bodyPr>
          <a:lstStyle/>
          <a:p>
            <a:r>
              <a:rPr lang="en-US" dirty="0">
                <a:solidFill>
                  <a:schemeClr val="tx1">
                    <a:lumMod val="65000"/>
                    <a:lumOff val="35000"/>
                  </a:schemeClr>
                </a:solidFill>
                <a:latin typeface="Arial"/>
                <a:cs typeface="Arial"/>
              </a:rPr>
              <a:t>3</a:t>
            </a:r>
            <a:r>
              <a:rPr lang="en-US" baseline="30000" dirty="0">
                <a:solidFill>
                  <a:schemeClr val="tx1">
                    <a:lumMod val="65000"/>
                    <a:lumOff val="35000"/>
                  </a:schemeClr>
                </a:solidFill>
                <a:latin typeface="Arial"/>
                <a:cs typeface="Arial"/>
              </a:rPr>
              <a:t>rd</a:t>
            </a:r>
            <a:r>
              <a:rPr lang="en-US" dirty="0">
                <a:solidFill>
                  <a:schemeClr val="tx1">
                    <a:lumMod val="65000"/>
                    <a:lumOff val="35000"/>
                  </a:schemeClr>
                </a:solidFill>
                <a:latin typeface="Arial"/>
                <a:cs typeface="Arial"/>
              </a:rPr>
              <a:t> Workshop – July 2013</a:t>
            </a:r>
          </a:p>
          <a:p>
            <a:r>
              <a:rPr lang="en-US" dirty="0">
                <a:solidFill>
                  <a:schemeClr val="tx1">
                    <a:lumMod val="65000"/>
                    <a:lumOff val="35000"/>
                  </a:schemeClr>
                </a:solidFill>
                <a:latin typeface="Arial"/>
                <a:cs typeface="Arial"/>
              </a:rPr>
              <a:t>4</a:t>
            </a:r>
            <a:r>
              <a:rPr lang="en-US" baseline="30000" dirty="0">
                <a:solidFill>
                  <a:schemeClr val="tx1">
                    <a:lumMod val="65000"/>
                    <a:lumOff val="35000"/>
                  </a:schemeClr>
                </a:solidFill>
                <a:latin typeface="Arial"/>
                <a:cs typeface="Arial"/>
              </a:rPr>
              <a:t>th</a:t>
            </a:r>
            <a:r>
              <a:rPr lang="en-US" dirty="0">
                <a:solidFill>
                  <a:schemeClr val="tx1">
                    <a:lumMod val="65000"/>
                    <a:lumOff val="35000"/>
                  </a:schemeClr>
                </a:solidFill>
                <a:latin typeface="Arial"/>
                <a:cs typeface="Arial"/>
              </a:rPr>
              <a:t> Workshop – Sept 2013</a:t>
            </a:r>
          </a:p>
        </p:txBody>
      </p:sp>
      <p:sp>
        <p:nvSpPr>
          <p:cNvPr id="13" name="TextBox 12"/>
          <p:cNvSpPr txBox="1"/>
          <p:nvPr/>
        </p:nvSpPr>
        <p:spPr>
          <a:xfrm>
            <a:off x="7720799" y="5647024"/>
            <a:ext cx="3170495" cy="584776"/>
          </a:xfrm>
          <a:prstGeom prst="rect">
            <a:avLst/>
          </a:prstGeom>
          <a:noFill/>
        </p:spPr>
        <p:txBody>
          <a:bodyPr wrap="square" rtlCol="0">
            <a:spAutoFit/>
          </a:bodyPr>
          <a:lstStyle/>
          <a:p>
            <a:r>
              <a:rPr lang="en-US" sz="1600" dirty="0">
                <a:solidFill>
                  <a:schemeClr val="tx1">
                    <a:lumMod val="65000"/>
                    <a:lumOff val="35000"/>
                  </a:schemeClr>
                </a:solidFill>
                <a:latin typeface="Arial"/>
                <a:cs typeface="Arial"/>
              </a:rPr>
              <a:t>5</a:t>
            </a:r>
            <a:r>
              <a:rPr lang="en-US" sz="1600" baseline="30000" dirty="0">
                <a:solidFill>
                  <a:schemeClr val="tx1">
                    <a:lumMod val="65000"/>
                    <a:lumOff val="35000"/>
                  </a:schemeClr>
                </a:solidFill>
                <a:latin typeface="Arial"/>
                <a:cs typeface="Arial"/>
              </a:rPr>
              <a:t>th</a:t>
            </a:r>
            <a:r>
              <a:rPr lang="en-US" sz="1600" dirty="0">
                <a:solidFill>
                  <a:schemeClr val="tx1">
                    <a:lumMod val="65000"/>
                    <a:lumOff val="35000"/>
                  </a:schemeClr>
                </a:solidFill>
                <a:latin typeface="Arial"/>
                <a:cs typeface="Arial"/>
              </a:rPr>
              <a:t> Workshop – Nov 2013</a:t>
            </a:r>
          </a:p>
          <a:p>
            <a:r>
              <a:rPr lang="en-US" sz="1600" dirty="0">
                <a:solidFill>
                  <a:schemeClr val="tx1">
                    <a:lumMod val="65000"/>
                    <a:lumOff val="35000"/>
                  </a:schemeClr>
                </a:solidFill>
                <a:latin typeface="Arial"/>
                <a:cs typeface="Arial"/>
              </a:rPr>
              <a:t>Published – Feb 12, 2014</a:t>
            </a:r>
          </a:p>
        </p:txBody>
      </p:sp>
      <p:grpSp>
        <p:nvGrpSpPr>
          <p:cNvPr id="14" name="Group 13"/>
          <p:cNvGrpSpPr/>
          <p:nvPr/>
        </p:nvGrpSpPr>
        <p:grpSpPr>
          <a:xfrm>
            <a:off x="959293" y="4722154"/>
            <a:ext cx="2162175" cy="1959507"/>
            <a:chOff x="530305" y="4176713"/>
            <a:chExt cx="2162175" cy="2053104"/>
          </a:xfrm>
        </p:grpSpPr>
        <p:sp>
          <p:nvSpPr>
            <p:cNvPr id="16" name="Rounded Rectangle 15"/>
            <p:cNvSpPr/>
            <p:nvPr/>
          </p:nvSpPr>
          <p:spPr>
            <a:xfrm>
              <a:off x="530305" y="4176713"/>
              <a:ext cx="2162175" cy="20531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p:cNvSpPr txBox="1"/>
            <p:nvPr/>
          </p:nvSpPr>
          <p:spPr>
            <a:xfrm>
              <a:off x="530305" y="4297323"/>
              <a:ext cx="2162175" cy="1676884"/>
            </a:xfrm>
            <a:prstGeom prst="rect">
              <a:avLst/>
            </a:prstGeom>
            <a:noFill/>
          </p:spPr>
          <p:txBody>
            <a:bodyPr wrap="square" rtlCol="0">
              <a:spAutoFit/>
            </a:bodyPr>
            <a:lstStyle/>
            <a:p>
              <a:pPr algn="ctr"/>
              <a:r>
                <a:rPr lang="en-US" sz="1400" b="1" dirty="0">
                  <a:solidFill>
                    <a:schemeClr val="bg1"/>
                  </a:solidFill>
                  <a:latin typeface="Arial"/>
                  <a:cs typeface="Arial"/>
                </a:rPr>
                <a:t>Ongoing Engagement:</a:t>
              </a:r>
              <a:br>
                <a:rPr lang="en-US" sz="1400" b="1" dirty="0">
                  <a:solidFill>
                    <a:schemeClr val="bg1"/>
                  </a:solidFill>
                  <a:latin typeface="Arial"/>
                  <a:cs typeface="Arial"/>
                </a:rPr>
              </a:br>
              <a:endParaRPr lang="en-US" sz="1400" b="1" dirty="0">
                <a:solidFill>
                  <a:schemeClr val="bg1"/>
                </a:solidFill>
                <a:latin typeface="Arial"/>
                <a:cs typeface="Arial"/>
              </a:endParaRPr>
            </a:p>
            <a:p>
              <a:pPr algn="ctr"/>
              <a:r>
                <a:rPr lang="en-US" sz="1400" b="1" dirty="0">
                  <a:solidFill>
                    <a:schemeClr val="bg1"/>
                  </a:solidFill>
                  <a:latin typeface="Arial"/>
                  <a:cs typeface="Arial"/>
                </a:rPr>
                <a:t>Open public comment/ review encouraged  throughout the process…</a:t>
              </a:r>
            </a:p>
            <a:p>
              <a:pPr algn="ctr"/>
              <a:r>
                <a:rPr lang="en-US" sz="1400" b="1" dirty="0">
                  <a:solidFill>
                    <a:schemeClr val="bg1"/>
                  </a:solidFill>
                  <a:latin typeface="Arial"/>
                  <a:cs typeface="Arial"/>
                </a:rPr>
                <a:t>and to this day</a:t>
              </a:r>
            </a:p>
          </p:txBody>
        </p:sp>
      </p:grpSp>
    </p:spTree>
    <p:extLst>
      <p:ext uri="{BB962C8B-B14F-4D97-AF65-F5344CB8AC3E}">
        <p14:creationId xmlns:p14="http://schemas.microsoft.com/office/powerpoint/2010/main" val="12709919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10040" y="105065"/>
            <a:ext cx="8458200" cy="990159"/>
          </a:xfrm>
        </p:spPr>
        <p:txBody>
          <a:bodyPr/>
          <a:lstStyle/>
          <a:p>
            <a:r>
              <a:rPr lang="en-US" sz="3200" dirty="0"/>
              <a:t>Continued Improvement</a:t>
            </a:r>
            <a:endParaRPr lang="en-US" sz="2000" i="1" dirty="0"/>
          </a:p>
        </p:txBody>
      </p:sp>
      <p:sp>
        <p:nvSpPr>
          <p:cNvPr id="4" name="Content Placeholder 3"/>
          <p:cNvSpPr>
            <a:spLocks noGrp="1"/>
          </p:cNvSpPr>
          <p:nvPr>
            <p:ph idx="1"/>
          </p:nvPr>
        </p:nvSpPr>
        <p:spPr>
          <a:xfrm>
            <a:off x="2003096" y="1297863"/>
            <a:ext cx="8229600" cy="5243945"/>
          </a:xfrm>
        </p:spPr>
        <p:txBody>
          <a:bodyPr>
            <a:normAutofit fontScale="77500" lnSpcReduction="20000"/>
          </a:bodyPr>
          <a:lstStyle/>
          <a:p>
            <a:pPr marL="0" indent="0" algn="ctr"/>
            <a:r>
              <a:rPr lang="en-US" sz="2100" dirty="0"/>
              <a:t>Amends the National Institute of Standards and Technology Act (15 U.S.C. 272</a:t>
            </a:r>
            <a:r>
              <a:rPr lang="de-DE" sz="2100" dirty="0"/>
              <a:t>(c)) </a:t>
            </a:r>
            <a:r>
              <a:rPr lang="de-DE" sz="2100" dirty="0" err="1"/>
              <a:t>to</a:t>
            </a:r>
            <a:r>
              <a:rPr lang="de-DE" sz="2100" dirty="0"/>
              <a:t> </a:t>
            </a:r>
            <a:r>
              <a:rPr lang="de-DE" sz="2100" dirty="0" err="1"/>
              <a:t>say</a:t>
            </a:r>
            <a:r>
              <a:rPr lang="de-DE" sz="2100" dirty="0"/>
              <a:t>:</a:t>
            </a:r>
          </a:p>
          <a:p>
            <a:pPr marL="0" indent="0" algn="ctr"/>
            <a:r>
              <a:rPr lang="en-US" sz="3500" i="1" dirty="0"/>
              <a:t>“</a:t>
            </a:r>
            <a:r>
              <a:rPr lang="is-IS" sz="3500" i="1" dirty="0"/>
              <a:t>…</a:t>
            </a:r>
            <a:r>
              <a:rPr lang="en-US" sz="3600" i="1" dirty="0"/>
              <a:t>on an ongoing basis, facilitate and support the development of a voluntary, consensus-based, industry-led set of standards, guidelines, best practices, methodologies, procedures, and processes to cost-effectively reduce cyber risks to critical infrastructure</a:t>
            </a:r>
            <a:r>
              <a:rPr lang="en-US" sz="3600" dirty="0"/>
              <a:t>”</a:t>
            </a:r>
            <a:endParaRPr lang="en-US" sz="3500" i="1" dirty="0"/>
          </a:p>
          <a:p>
            <a:pPr marL="0" indent="0" algn="ctr"/>
            <a:endParaRPr lang="en-US" sz="1600" i="1" dirty="0"/>
          </a:p>
          <a:p>
            <a:pPr marL="0" indent="0" algn="ctr"/>
            <a:endParaRPr lang="en-US" i="1" dirty="0"/>
          </a:p>
          <a:p>
            <a:pPr marL="0" indent="0" algn="ctr"/>
            <a:endParaRPr lang="en-US" i="1" dirty="0"/>
          </a:p>
          <a:p>
            <a:pPr marL="0" indent="0" algn="ctr"/>
            <a:endParaRPr lang="en-US" i="1" dirty="0"/>
          </a:p>
          <a:p>
            <a:pPr marL="0" indent="0" algn="ctr"/>
            <a:endParaRPr lang="en-US" i="1" dirty="0"/>
          </a:p>
          <a:p>
            <a:pPr marL="0" indent="0" algn="ctr"/>
            <a:endParaRPr lang="en-US" i="1" dirty="0"/>
          </a:p>
          <a:p>
            <a:pPr marL="0" indent="0" algn="ctr"/>
            <a:endParaRPr lang="en-US" i="1" dirty="0"/>
          </a:p>
          <a:p>
            <a:pPr marL="0" indent="0" algn="ctr"/>
            <a:endParaRPr lang="en-US" i="1" dirty="0"/>
          </a:p>
          <a:p>
            <a:pPr marL="0" indent="0" algn="ctr"/>
            <a:r>
              <a:rPr lang="en-US" sz="2400" dirty="0"/>
              <a:t>Cybersecurity Enhancement Act of 2014</a:t>
            </a:r>
          </a:p>
          <a:p>
            <a:pPr marL="0" indent="0" algn="ctr"/>
            <a:r>
              <a:rPr lang="en-US" sz="2400" dirty="0"/>
              <a:t>(P.L. 113-274)</a:t>
            </a:r>
          </a:p>
          <a:p>
            <a:pPr marL="0" indent="0" algn="ctr"/>
            <a:r>
              <a:rPr lang="en-US" sz="1600" dirty="0"/>
              <a:t>18 December 2014</a:t>
            </a:r>
            <a:endParaRPr lang="en-US" sz="1900" dirty="0">
              <a:solidFill>
                <a:schemeClr val="tx2">
                  <a:lumMod val="60000"/>
                  <a:lumOff val="40000"/>
                </a:schemeClr>
              </a:solidFill>
            </a:endParaRPr>
          </a:p>
          <a:p>
            <a:pPr>
              <a:buFont typeface="Arial"/>
              <a:buChar char="•"/>
            </a:pPr>
            <a:endParaRPr lang="en-US" sz="1900" dirty="0"/>
          </a:p>
          <a:p>
            <a:endParaRPr lang="en-US" b="1" dirty="0"/>
          </a:p>
        </p:txBody>
      </p:sp>
      <p:sp>
        <p:nvSpPr>
          <p:cNvPr id="11" name="Oval 10" descr="CEA 2014"/>
          <p:cNvSpPr>
            <a:spLocks noChangeAspect="1"/>
          </p:cNvSpPr>
          <p:nvPr/>
        </p:nvSpPr>
        <p:spPr>
          <a:xfrm>
            <a:off x="5126100" y="3734423"/>
            <a:ext cx="1864472" cy="1698337"/>
          </a:xfrm>
          <a:prstGeom prst="ellipse">
            <a:avLst/>
          </a:prstGeom>
          <a:blipFill>
            <a:blip r:embed="rId3"/>
            <a:srcRect/>
            <a:stretch>
              <a:fillRect l="-25000" r="-25000"/>
            </a:stretch>
          </a:blipFill>
          <a:ln w="57150" cmpd="thickThin">
            <a:solidFill>
              <a:schemeClr val="accent5">
                <a:lumMod val="50000"/>
              </a:schemeClr>
            </a:solidFill>
          </a:ln>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en-US" dirty="0"/>
          </a:p>
        </p:txBody>
      </p:sp>
      <p:sp>
        <p:nvSpPr>
          <p:cNvPr id="6" name="Slide Number Placeholder 4"/>
          <p:cNvSpPr>
            <a:spLocks noGrp="1"/>
          </p:cNvSpPr>
          <p:nvPr>
            <p:ph type="sldNum" sz="quarter" idx="12"/>
          </p:nvPr>
        </p:nvSpPr>
        <p:spPr>
          <a:xfrm>
            <a:off x="9882550" y="6356352"/>
            <a:ext cx="2133600" cy="365125"/>
          </a:xfrm>
        </p:spPr>
        <p:txBody>
          <a:bodyPr/>
          <a:lstStyle/>
          <a:p>
            <a:pPr defTabSz="914400"/>
            <a:fld id="{C90B5FB4-1AE6-4CC4-B374-7CA8E5916470}" type="slidenum">
              <a:rPr lang="en-US" smtClean="0">
                <a:solidFill>
                  <a:prstClr val="black">
                    <a:tint val="75000"/>
                  </a:prstClr>
                </a:solidFill>
              </a:rPr>
              <a:pPr defTabSz="914400"/>
              <a:t>6</a:t>
            </a:fld>
            <a:endParaRPr lang="en-US" dirty="0">
              <a:solidFill>
                <a:prstClr val="black">
                  <a:tint val="75000"/>
                </a:prstClr>
              </a:solidFill>
            </a:endParaRPr>
          </a:p>
        </p:txBody>
      </p:sp>
    </p:spTree>
    <p:extLst>
      <p:ext uri="{BB962C8B-B14F-4D97-AF65-F5344CB8AC3E}">
        <p14:creationId xmlns:p14="http://schemas.microsoft.com/office/powerpoint/2010/main" val="16623194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FF72AF6C-6893-4364-82FE-80080FFB43BC}"/>
              </a:ext>
            </a:extLst>
          </p:cNvPr>
          <p:cNvSpPr>
            <a:spLocks noGrp="1"/>
          </p:cNvSpPr>
          <p:nvPr>
            <p:ph idx="1"/>
          </p:nvPr>
        </p:nvSpPr>
        <p:spPr>
          <a:xfrm>
            <a:off x="1981200" y="1219200"/>
            <a:ext cx="8229600" cy="5410200"/>
          </a:xfrm>
        </p:spPr>
        <p:txBody>
          <a:bodyPr>
            <a:normAutofit/>
          </a:bodyPr>
          <a:lstStyle/>
          <a:p>
            <a:pPr marL="457200" lvl="1" indent="0">
              <a:buFont typeface="Arial" panose="020B0604020202020204" pitchFamily="34" charset="0"/>
              <a:buNone/>
            </a:pPr>
            <a:endParaRPr lang="en-US" sz="1600" dirty="0">
              <a:solidFill>
                <a:schemeClr val="tx1">
                  <a:lumMod val="65000"/>
                  <a:lumOff val="35000"/>
                </a:schemeClr>
              </a:solidFill>
            </a:endParaRPr>
          </a:p>
          <a:p>
            <a:endParaRPr lang="en-US" sz="1800" dirty="0"/>
          </a:p>
        </p:txBody>
      </p:sp>
      <p:graphicFrame>
        <p:nvGraphicFramePr>
          <p:cNvPr id="2" name="Table 1" descr="Framework Update Activities">
            <a:extLst>
              <a:ext uri="{FF2B5EF4-FFF2-40B4-BE49-F238E27FC236}">
                <a16:creationId xmlns:a16="http://schemas.microsoft.com/office/drawing/2014/main" id="{3A744439-6AF4-4B92-9A15-4CE1DD8B5CBA}"/>
              </a:ext>
            </a:extLst>
          </p:cNvPr>
          <p:cNvGraphicFramePr>
            <a:graphicFrameLocks noGrp="1"/>
          </p:cNvGraphicFramePr>
          <p:nvPr>
            <p:extLst>
              <p:ext uri="{D42A27DB-BD31-4B8C-83A1-F6EECF244321}">
                <p14:modId xmlns:p14="http://schemas.microsoft.com/office/powerpoint/2010/main" val="3961762313"/>
              </p:ext>
            </p:extLst>
          </p:nvPr>
        </p:nvGraphicFramePr>
        <p:xfrm>
          <a:off x="2135689" y="1147400"/>
          <a:ext cx="7992890" cy="5646699"/>
        </p:xfrm>
        <a:graphic>
          <a:graphicData uri="http://schemas.openxmlformats.org/drawingml/2006/table">
            <a:tbl>
              <a:tblPr firstRow="1" bandRow="1">
                <a:tableStyleId>{74C1A8A3-306A-4EB7-A6B1-4F7E0EB9C5D6}</a:tableStyleId>
              </a:tblPr>
              <a:tblGrid>
                <a:gridCol w="5258759">
                  <a:extLst>
                    <a:ext uri="{9D8B030D-6E8A-4147-A177-3AD203B41FA5}">
                      <a16:colId xmlns:a16="http://schemas.microsoft.com/office/drawing/2014/main" val="2536195946"/>
                    </a:ext>
                  </a:extLst>
                </a:gridCol>
                <a:gridCol w="2734131">
                  <a:extLst>
                    <a:ext uri="{9D8B030D-6E8A-4147-A177-3AD203B41FA5}">
                      <a16:colId xmlns:a16="http://schemas.microsoft.com/office/drawing/2014/main" val="1192638078"/>
                    </a:ext>
                  </a:extLst>
                </a:gridCol>
              </a:tblGrid>
              <a:tr h="427942">
                <a:tc>
                  <a:txBody>
                    <a:bodyPr/>
                    <a:lstStyle/>
                    <a:p>
                      <a:pPr marL="0" marR="0" indent="0" algn="l" defTabSz="914400" rtl="0" latinLnBrk="0">
                        <a:lnSpc>
                          <a:spcPct val="100000"/>
                        </a:lnSpc>
                        <a:spcBef>
                          <a:spcPts val="0"/>
                        </a:spcBef>
                        <a:spcAft>
                          <a:spcPts val="0"/>
                        </a:spcAft>
                        <a:buClrTx/>
                        <a:buSzTx/>
                        <a:buFontTx/>
                        <a:buNone/>
                        <a:tabLst/>
                      </a:pPr>
                      <a:r>
                        <a:rPr lang="en-US" sz="1800" b="1" i="0" u="none" strike="noStrike" cap="none" spc="0" baseline="0" dirty="0">
                          <a:ln>
                            <a:noFill/>
                          </a:ln>
                          <a:solidFill>
                            <a:schemeClr val="lt1"/>
                          </a:solidFill>
                          <a:uFillTx/>
                          <a:latin typeface="Arial" panose="020B0604020202020204" pitchFamily="34" charset="0"/>
                          <a:ea typeface="+mn-ea"/>
                          <a:cs typeface="Arial" panose="020B0604020202020204" pitchFamily="34" charset="0"/>
                          <a:sym typeface="Arial"/>
                        </a:rPr>
                        <a:t>Update Activities</a:t>
                      </a:r>
                    </a:p>
                  </a:txBody>
                  <a:tcPr>
                    <a:solidFill>
                      <a:srgbClr val="2E7D92"/>
                    </a:solidFill>
                  </a:tcPr>
                </a:tc>
                <a:tc>
                  <a:txBody>
                    <a:bodyPr/>
                    <a:lstStyle/>
                    <a:p>
                      <a:pPr marL="0" marR="0" indent="0" algn="l" defTabSz="914400" rtl="0" latinLnBrk="0">
                        <a:lnSpc>
                          <a:spcPct val="100000"/>
                        </a:lnSpc>
                        <a:spcBef>
                          <a:spcPts val="0"/>
                        </a:spcBef>
                        <a:spcAft>
                          <a:spcPts val="0"/>
                        </a:spcAft>
                        <a:buClrTx/>
                        <a:buSzTx/>
                        <a:buFontTx/>
                        <a:buNone/>
                        <a:tabLst/>
                      </a:pPr>
                      <a:r>
                        <a:rPr lang="en-US" sz="1800" b="1" i="0" u="none" strike="noStrike" cap="none" spc="0" baseline="0" dirty="0">
                          <a:ln>
                            <a:noFill/>
                          </a:ln>
                          <a:solidFill>
                            <a:schemeClr val="lt1"/>
                          </a:solidFill>
                          <a:uFillTx/>
                          <a:latin typeface="Arial" panose="020B0604020202020204" pitchFamily="34" charset="0"/>
                          <a:ea typeface="+mn-ea"/>
                          <a:cs typeface="Arial" panose="020B0604020202020204" pitchFamily="34" charset="0"/>
                          <a:sym typeface="Arial"/>
                        </a:rPr>
                        <a:t>Engagement</a:t>
                      </a:r>
                    </a:p>
                  </a:txBody>
                  <a:tcPr>
                    <a:solidFill>
                      <a:srgbClr val="2E7D92"/>
                    </a:solidFill>
                  </a:tcPr>
                </a:tc>
                <a:extLst>
                  <a:ext uri="{0D108BD9-81ED-4DB2-BD59-A6C34878D82A}">
                    <a16:rowId xmlns:a16="http://schemas.microsoft.com/office/drawing/2014/main" val="2550958524"/>
                  </a:ext>
                </a:extLst>
              </a:tr>
              <a:tr h="687983">
                <a:tc>
                  <a:txBody>
                    <a:bodyPr/>
                    <a:lstStyle/>
                    <a:p>
                      <a:pPr marL="0" marR="0" indent="0" algn="l" defTabSz="914400" rtl="0" latinLnBrk="0">
                        <a:lnSpc>
                          <a:spcPct val="100000"/>
                        </a:lnSpc>
                        <a:spcBef>
                          <a:spcPts val="0"/>
                        </a:spcBef>
                        <a:spcAft>
                          <a:spcPts val="0"/>
                        </a:spcAft>
                        <a:buClrTx/>
                        <a:buSzTx/>
                        <a:buFontTx/>
                        <a:buNone/>
                        <a:tabLst/>
                      </a:pPr>
                      <a:r>
                        <a:rPr lang="en-US" sz="1600" b="1"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Request for Information </a:t>
                      </a:r>
                      <a:r>
                        <a:rPr lang="en-US" sz="1600" b="0"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a:t>
                      </a: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 Views on the Framework for Improving Critical Infrastructure Cybersecurity </a:t>
                      </a:r>
                      <a:r>
                        <a:rPr lang="en-US" sz="1600" b="0"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 Dec 2015</a:t>
                      </a:r>
                      <a:endPar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endParaRPr>
                    </a:p>
                  </a:txBody>
                  <a:tcPr/>
                </a:tc>
                <a:tc>
                  <a:txBody>
                    <a:bodyPr/>
                    <a:lstStyle/>
                    <a:p>
                      <a:pPr marL="0" marR="0" indent="0" algn="l" defTabSz="914400" rtl="0" latinLnBrk="0">
                        <a:lnSpc>
                          <a:spcPct val="100000"/>
                        </a:lnSpc>
                        <a:spcBef>
                          <a:spcPts val="0"/>
                        </a:spcBef>
                        <a:spcAft>
                          <a:spcPts val="0"/>
                        </a:spcAft>
                        <a:buClrTx/>
                        <a:buSzTx/>
                        <a:buFontTx/>
                        <a:buNone/>
                        <a:tabLst/>
                      </a:pP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105 Responses</a:t>
                      </a:r>
                    </a:p>
                  </a:txBody>
                  <a:tcPr/>
                </a:tc>
                <a:extLst>
                  <a:ext uri="{0D108BD9-81ED-4DB2-BD59-A6C34878D82A}">
                    <a16:rowId xmlns:a16="http://schemas.microsoft.com/office/drawing/2014/main" val="1000651529"/>
                  </a:ext>
                </a:extLst>
              </a:tr>
              <a:tr h="6775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7th Workshop </a:t>
                      </a:r>
                      <a:r>
                        <a:rPr lang="en-US" sz="1600" b="0"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 Apr 2016</a:t>
                      </a:r>
                    </a:p>
                  </a:txBody>
                  <a:tcPr/>
                </a:tc>
                <a:tc>
                  <a:txBody>
                    <a:bodyPr/>
                    <a:lstStyle/>
                    <a:p>
                      <a:pPr marL="0" marR="0" indent="0" algn="l" defTabSz="914400" rtl="0" latinLnBrk="0">
                        <a:lnSpc>
                          <a:spcPct val="100000"/>
                        </a:lnSpc>
                        <a:spcBef>
                          <a:spcPts val="0"/>
                        </a:spcBef>
                        <a:spcAft>
                          <a:spcPts val="0"/>
                        </a:spcAft>
                        <a:buClrTx/>
                        <a:buSzTx/>
                        <a:buFontTx/>
                        <a:buNone/>
                        <a:tabLst/>
                      </a:pP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653 Physical Attendees, 140 Online Attendees</a:t>
                      </a:r>
                    </a:p>
                  </a:txBody>
                  <a:tcPr/>
                </a:tc>
                <a:extLst>
                  <a:ext uri="{0D108BD9-81ED-4DB2-BD59-A6C34878D82A}">
                    <a16:rowId xmlns:a16="http://schemas.microsoft.com/office/drawing/2014/main" val="1789247774"/>
                  </a:ext>
                </a:extLst>
              </a:tr>
              <a:tr h="4804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Draft 1 – Framework Version 1.1 </a:t>
                      </a:r>
                      <a:r>
                        <a:rPr lang="en-US" sz="1600" b="0"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 Released Jan 2017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a:t>
                      </a:r>
                    </a:p>
                  </a:txBody>
                  <a:tcPr/>
                </a:tc>
                <a:extLst>
                  <a:ext uri="{0D108BD9-81ED-4DB2-BD59-A6C34878D82A}">
                    <a16:rowId xmlns:a16="http://schemas.microsoft.com/office/drawing/2014/main" val="1227998287"/>
                  </a:ext>
                </a:extLst>
              </a:tr>
              <a:tr h="68798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Request for Comment </a:t>
                      </a:r>
                      <a:r>
                        <a:rPr lang="en-US" sz="1600" b="0"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a:t>
                      </a: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 </a:t>
                      </a:r>
                      <a:r>
                        <a:rPr lang="en-US" sz="1600" b="0"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Proposed update to the Framework for Improving Critical Infrastructure Cybersecurity – Jan 2017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129 Responses</a:t>
                      </a:r>
                    </a:p>
                  </a:txBody>
                  <a:tcPr/>
                </a:tc>
                <a:extLst>
                  <a:ext uri="{0D108BD9-81ED-4DB2-BD59-A6C34878D82A}">
                    <a16:rowId xmlns:a16="http://schemas.microsoft.com/office/drawing/2014/main" val="396326574"/>
                  </a:ext>
                </a:extLst>
              </a:tr>
              <a:tr h="4804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Draft 2 – Framework Version 1.1 </a:t>
                      </a:r>
                      <a:r>
                        <a:rPr lang="en-US" sz="1600" b="0"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 Released Dec 2017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a:t>
                      </a:r>
                    </a:p>
                  </a:txBody>
                  <a:tcPr/>
                </a:tc>
                <a:extLst>
                  <a:ext uri="{0D108BD9-81ED-4DB2-BD59-A6C34878D82A}">
                    <a16:rowId xmlns:a16="http://schemas.microsoft.com/office/drawing/2014/main" val="3285107688"/>
                  </a:ext>
                </a:extLst>
              </a:tr>
              <a:tr h="6775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8th Workshop </a:t>
                      </a:r>
                      <a:r>
                        <a:rPr lang="en-US" sz="1600" b="0" i="0" u="none" strike="noStrike" cap="none" spc="0" baseline="0" noProof="0" dirty="0">
                          <a:ln>
                            <a:noFill/>
                          </a:ln>
                          <a:solidFill>
                            <a:schemeClr val="dk1"/>
                          </a:solidFill>
                          <a:uFillTx/>
                          <a:latin typeface="Arial" panose="020B0604020202020204" pitchFamily="34" charset="0"/>
                          <a:ea typeface="+mn-ea"/>
                          <a:cs typeface="Arial" panose="020B0604020202020204" pitchFamily="34" charset="0"/>
                          <a:sym typeface="Arial"/>
                        </a:rPr>
                        <a:t>– May 2017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517 Physical Attendees, 1528 Online Attendees</a:t>
                      </a:r>
                    </a:p>
                  </a:txBody>
                  <a:tcPr/>
                </a:tc>
                <a:extLst>
                  <a:ext uri="{0D108BD9-81ED-4DB2-BD59-A6C34878D82A}">
                    <a16:rowId xmlns:a16="http://schemas.microsoft.com/office/drawing/2014/main" val="4027730011"/>
                  </a:ext>
                </a:extLst>
              </a:tr>
              <a:tr h="677575">
                <a:tc>
                  <a:txBody>
                    <a:bodyPr/>
                    <a:lstStyle/>
                    <a:p>
                      <a:pPr marL="0" marR="0" indent="0" algn="l" defTabSz="914400" rtl="0" latinLnBrk="0">
                        <a:lnSpc>
                          <a:spcPct val="100000"/>
                        </a:lnSpc>
                        <a:spcBef>
                          <a:spcPts val="0"/>
                        </a:spcBef>
                        <a:spcAft>
                          <a:spcPts val="0"/>
                        </a:spcAft>
                        <a:buClrTx/>
                        <a:buSzTx/>
                        <a:buFontTx/>
                        <a:buNone/>
                        <a:tabLst/>
                      </a:pPr>
                      <a:r>
                        <a:rPr lang="en-US" sz="1600" b="1"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Request for Comment </a:t>
                      </a: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 Cybersecurity Framework Version 1.1 – Draft 2 – Dec 2017</a:t>
                      </a:r>
                    </a:p>
                  </a:txBody>
                  <a:tcPr/>
                </a:tc>
                <a:tc>
                  <a:txBody>
                    <a:bodyPr/>
                    <a:lstStyle/>
                    <a:p>
                      <a:pPr marL="0" marR="0" indent="0" algn="l" defTabSz="914400" rtl="0" latinLnBrk="0">
                        <a:lnSpc>
                          <a:spcPct val="100000"/>
                        </a:lnSpc>
                        <a:spcBef>
                          <a:spcPts val="0"/>
                        </a:spcBef>
                        <a:spcAft>
                          <a:spcPts val="0"/>
                        </a:spcAft>
                        <a:buClrTx/>
                        <a:buSzTx/>
                        <a:buFontTx/>
                        <a:buNone/>
                        <a:tabLst/>
                      </a:pP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89 Responses</a:t>
                      </a:r>
                    </a:p>
                  </a:txBody>
                  <a:tcPr/>
                </a:tc>
                <a:extLst>
                  <a:ext uri="{0D108BD9-81ED-4DB2-BD59-A6C34878D82A}">
                    <a16:rowId xmlns:a16="http://schemas.microsoft.com/office/drawing/2014/main" val="1568508265"/>
                  </a:ext>
                </a:extLst>
              </a:tr>
              <a:tr h="480496">
                <a:tc>
                  <a:txBody>
                    <a:bodyPr/>
                    <a:lstStyle/>
                    <a:p>
                      <a:pPr marL="0" marR="0" indent="0" algn="l" defTabSz="914400" rtl="0" latinLnBrk="0">
                        <a:lnSpc>
                          <a:spcPct val="100000"/>
                        </a:lnSpc>
                        <a:spcBef>
                          <a:spcPts val="0"/>
                        </a:spcBef>
                        <a:spcAft>
                          <a:spcPts val="0"/>
                        </a:spcAft>
                        <a:buClrTx/>
                        <a:buSzTx/>
                        <a:buFontTx/>
                        <a:buNone/>
                        <a:tabLst/>
                      </a:pPr>
                      <a:r>
                        <a:rPr lang="en-US" sz="1600" b="1"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Framework Version 1.1 </a:t>
                      </a: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 Released April 2018</a:t>
                      </a:r>
                    </a:p>
                  </a:txBody>
                  <a:tcPr/>
                </a:tc>
                <a:tc>
                  <a:txBody>
                    <a:bodyPr/>
                    <a:lstStyle/>
                    <a:p>
                      <a:pPr marL="0" marR="0" indent="0" algn="l" defTabSz="914400" rtl="0" latinLnBrk="0">
                        <a:lnSpc>
                          <a:spcPct val="100000"/>
                        </a:lnSpc>
                        <a:spcBef>
                          <a:spcPts val="0"/>
                        </a:spcBef>
                        <a:spcAft>
                          <a:spcPts val="0"/>
                        </a:spcAft>
                        <a:buClrTx/>
                        <a:buSzTx/>
                        <a:buFontTx/>
                        <a:buNone/>
                        <a:tabLst/>
                      </a:pPr>
                      <a:r>
                        <a:rPr lang="en-US" sz="1600" b="0" i="0" u="none" strike="noStrike" cap="none" spc="0" baseline="0" dirty="0">
                          <a:ln>
                            <a:noFill/>
                          </a:ln>
                          <a:solidFill>
                            <a:schemeClr val="dk1"/>
                          </a:solidFill>
                          <a:uFillTx/>
                          <a:latin typeface="Arial" panose="020B0604020202020204" pitchFamily="34" charset="0"/>
                          <a:ea typeface="+mn-ea"/>
                          <a:cs typeface="Arial" panose="020B0604020202020204" pitchFamily="34" charset="0"/>
                          <a:sym typeface="Arial"/>
                        </a:rPr>
                        <a:t>-</a:t>
                      </a:r>
                    </a:p>
                  </a:txBody>
                  <a:tcPr/>
                </a:tc>
                <a:extLst>
                  <a:ext uri="{0D108BD9-81ED-4DB2-BD59-A6C34878D82A}">
                    <a16:rowId xmlns:a16="http://schemas.microsoft.com/office/drawing/2014/main" val="2207762607"/>
                  </a:ext>
                </a:extLst>
              </a:tr>
            </a:tbl>
          </a:graphicData>
        </a:graphic>
      </p:graphicFrame>
      <p:sp>
        <p:nvSpPr>
          <p:cNvPr id="8" name="Title 2">
            <a:extLst>
              <a:ext uri="{FF2B5EF4-FFF2-40B4-BE49-F238E27FC236}">
                <a16:creationId xmlns:a16="http://schemas.microsoft.com/office/drawing/2014/main" id="{64A46F1B-EB36-4543-9F41-E07F89BB0C87}"/>
              </a:ext>
            </a:extLst>
          </p:cNvPr>
          <p:cNvSpPr txBox="1">
            <a:spLocks/>
          </p:cNvSpPr>
          <p:nvPr/>
        </p:nvSpPr>
        <p:spPr>
          <a:xfrm>
            <a:off x="549439" y="100192"/>
            <a:ext cx="8125483" cy="990159"/>
          </a:xfrm>
          <a:prstGeom prst="rect">
            <a:avLst/>
          </a:prstGeom>
          <a:ln w="12700">
            <a:miter lim="400000"/>
          </a:ln>
          <a:extLst>
            <a:ext uri="{C572A759-6A51-4108-AA02-DFA0A04FC94B}">
              <ma14:wrappingTextBoxFlag xmlns="" xmlns:ma14="http://schemas.microsoft.com/office/mac/drawingml/2011/main" val="1"/>
            </a:ext>
          </a:extLst>
        </p:spPr>
        <p:txBody>
          <a:bodyPr lIns="45719" rIns="45719" anchor="b">
            <a:normAutofit/>
          </a:bodyPr>
          <a:lstStyle>
            <a:lvl1pPr marL="0" marR="0" indent="0" algn="l" defTabSz="914400" rtl="0" latinLnBrk="0">
              <a:lnSpc>
                <a:spcPts val="2600"/>
              </a:lnSpc>
              <a:spcBef>
                <a:spcPts val="0"/>
              </a:spcBef>
              <a:spcAft>
                <a:spcPts val="0"/>
              </a:spcAft>
              <a:buClrTx/>
              <a:buSzTx/>
              <a:buFontTx/>
              <a:buNone/>
              <a:tabLst/>
              <a:defRPr sz="3300" b="0" i="0" u="none" strike="noStrike" cap="none" spc="0" baseline="0">
                <a:ln>
                  <a:noFill/>
                </a:ln>
                <a:solidFill>
                  <a:schemeClr val="tx1">
                    <a:lumMod val="75000"/>
                    <a:lumOff val="25000"/>
                  </a:schemeClr>
                </a:solidFill>
                <a:uFillTx/>
                <a:latin typeface="Arial" charset="0"/>
                <a:ea typeface="Arial" charset="0"/>
                <a:cs typeface="Arial" charset="0"/>
                <a:sym typeface="Arial"/>
              </a:defRPr>
            </a:lvl1pPr>
            <a:lvl2pPr marL="0" marR="0" indent="0" algn="l" defTabSz="914400" rtl="0" latinLnBrk="0">
              <a:lnSpc>
                <a:spcPts val="2600"/>
              </a:lnSpc>
              <a:spcBef>
                <a:spcPts val="0"/>
              </a:spcBef>
              <a:spcAft>
                <a:spcPts val="0"/>
              </a:spcAft>
              <a:buClrTx/>
              <a:buSzTx/>
              <a:buFontTx/>
              <a:buNone/>
              <a:tabLst/>
              <a:defRPr sz="2400" b="1" i="0" u="none" strike="noStrike" cap="none" spc="0" baseline="0">
                <a:ln>
                  <a:noFill/>
                </a:ln>
                <a:solidFill>
                  <a:srgbClr val="595959"/>
                </a:solidFill>
                <a:uFillTx/>
                <a:latin typeface="Arial"/>
                <a:ea typeface="Arial"/>
                <a:cs typeface="Arial"/>
                <a:sym typeface="Arial"/>
              </a:defRPr>
            </a:lvl2pPr>
            <a:lvl3pPr marL="0" marR="0" indent="0" algn="l" defTabSz="914400" rtl="0" latinLnBrk="0">
              <a:lnSpc>
                <a:spcPts val="2600"/>
              </a:lnSpc>
              <a:spcBef>
                <a:spcPts val="0"/>
              </a:spcBef>
              <a:spcAft>
                <a:spcPts val="0"/>
              </a:spcAft>
              <a:buClrTx/>
              <a:buSzTx/>
              <a:buFontTx/>
              <a:buNone/>
              <a:tabLst/>
              <a:defRPr sz="2400" b="1" i="0" u="none" strike="noStrike" cap="none" spc="0" baseline="0">
                <a:ln>
                  <a:noFill/>
                </a:ln>
                <a:solidFill>
                  <a:srgbClr val="595959"/>
                </a:solidFill>
                <a:uFillTx/>
                <a:latin typeface="Arial"/>
                <a:ea typeface="Arial"/>
                <a:cs typeface="Arial"/>
                <a:sym typeface="Arial"/>
              </a:defRPr>
            </a:lvl3pPr>
            <a:lvl4pPr marL="0" marR="0" indent="0" algn="l" defTabSz="914400" rtl="0" latinLnBrk="0">
              <a:lnSpc>
                <a:spcPts val="2600"/>
              </a:lnSpc>
              <a:spcBef>
                <a:spcPts val="0"/>
              </a:spcBef>
              <a:spcAft>
                <a:spcPts val="0"/>
              </a:spcAft>
              <a:buClrTx/>
              <a:buSzTx/>
              <a:buFontTx/>
              <a:buNone/>
              <a:tabLst/>
              <a:defRPr sz="2400" b="1" i="0" u="none" strike="noStrike" cap="none" spc="0" baseline="0">
                <a:ln>
                  <a:noFill/>
                </a:ln>
                <a:solidFill>
                  <a:srgbClr val="595959"/>
                </a:solidFill>
                <a:uFillTx/>
                <a:latin typeface="Arial"/>
                <a:ea typeface="Arial"/>
                <a:cs typeface="Arial"/>
                <a:sym typeface="Arial"/>
              </a:defRPr>
            </a:lvl4pPr>
            <a:lvl5pPr marL="0" marR="0" indent="0" algn="l" defTabSz="914400" rtl="0" latinLnBrk="0">
              <a:lnSpc>
                <a:spcPts val="2600"/>
              </a:lnSpc>
              <a:spcBef>
                <a:spcPts val="0"/>
              </a:spcBef>
              <a:spcAft>
                <a:spcPts val="0"/>
              </a:spcAft>
              <a:buClrTx/>
              <a:buSzTx/>
              <a:buFontTx/>
              <a:buNone/>
              <a:tabLst/>
              <a:defRPr sz="2400" b="1" i="0" u="none" strike="noStrike" cap="none" spc="0" baseline="0">
                <a:ln>
                  <a:noFill/>
                </a:ln>
                <a:solidFill>
                  <a:srgbClr val="595959"/>
                </a:solidFill>
                <a:uFillTx/>
                <a:latin typeface="Arial"/>
                <a:ea typeface="Arial"/>
                <a:cs typeface="Arial"/>
                <a:sym typeface="Arial"/>
              </a:defRPr>
            </a:lvl5pPr>
            <a:lvl6pPr marL="0" marR="0" indent="0" algn="l" defTabSz="914400" rtl="0" latinLnBrk="0">
              <a:lnSpc>
                <a:spcPts val="2600"/>
              </a:lnSpc>
              <a:spcBef>
                <a:spcPts val="0"/>
              </a:spcBef>
              <a:spcAft>
                <a:spcPts val="0"/>
              </a:spcAft>
              <a:buClrTx/>
              <a:buSzTx/>
              <a:buFontTx/>
              <a:buNone/>
              <a:tabLst/>
              <a:defRPr sz="2400" b="1" i="0" u="none" strike="noStrike" cap="none" spc="0" baseline="0">
                <a:ln>
                  <a:noFill/>
                </a:ln>
                <a:solidFill>
                  <a:srgbClr val="595959"/>
                </a:solidFill>
                <a:uFillTx/>
                <a:latin typeface="Arial"/>
                <a:ea typeface="Arial"/>
                <a:cs typeface="Arial"/>
                <a:sym typeface="Arial"/>
              </a:defRPr>
            </a:lvl6pPr>
            <a:lvl7pPr marL="0" marR="0" indent="0" algn="l" defTabSz="914400" rtl="0" latinLnBrk="0">
              <a:lnSpc>
                <a:spcPts val="2600"/>
              </a:lnSpc>
              <a:spcBef>
                <a:spcPts val="0"/>
              </a:spcBef>
              <a:spcAft>
                <a:spcPts val="0"/>
              </a:spcAft>
              <a:buClrTx/>
              <a:buSzTx/>
              <a:buFontTx/>
              <a:buNone/>
              <a:tabLst/>
              <a:defRPr sz="2400" b="1" i="0" u="none" strike="noStrike" cap="none" spc="0" baseline="0">
                <a:ln>
                  <a:noFill/>
                </a:ln>
                <a:solidFill>
                  <a:srgbClr val="595959"/>
                </a:solidFill>
                <a:uFillTx/>
                <a:latin typeface="Arial"/>
                <a:ea typeface="Arial"/>
                <a:cs typeface="Arial"/>
                <a:sym typeface="Arial"/>
              </a:defRPr>
            </a:lvl7pPr>
            <a:lvl8pPr marL="0" marR="0" indent="0" algn="l" defTabSz="914400" rtl="0" latinLnBrk="0">
              <a:lnSpc>
                <a:spcPts val="2600"/>
              </a:lnSpc>
              <a:spcBef>
                <a:spcPts val="0"/>
              </a:spcBef>
              <a:spcAft>
                <a:spcPts val="0"/>
              </a:spcAft>
              <a:buClrTx/>
              <a:buSzTx/>
              <a:buFontTx/>
              <a:buNone/>
              <a:tabLst/>
              <a:defRPr sz="2400" b="1" i="0" u="none" strike="noStrike" cap="none" spc="0" baseline="0">
                <a:ln>
                  <a:noFill/>
                </a:ln>
                <a:solidFill>
                  <a:srgbClr val="595959"/>
                </a:solidFill>
                <a:uFillTx/>
                <a:latin typeface="Arial"/>
                <a:ea typeface="Arial"/>
                <a:cs typeface="Arial"/>
                <a:sym typeface="Arial"/>
              </a:defRPr>
            </a:lvl8pPr>
            <a:lvl9pPr marL="0" marR="0" indent="0" algn="l" defTabSz="914400" rtl="0" latinLnBrk="0">
              <a:lnSpc>
                <a:spcPts val="2600"/>
              </a:lnSpc>
              <a:spcBef>
                <a:spcPts val="0"/>
              </a:spcBef>
              <a:spcAft>
                <a:spcPts val="0"/>
              </a:spcAft>
              <a:buClrTx/>
              <a:buSzTx/>
              <a:buFontTx/>
              <a:buNone/>
              <a:tabLst/>
              <a:defRPr sz="2400" b="1" i="0" u="none" strike="noStrike" cap="none" spc="0" baseline="0">
                <a:ln>
                  <a:noFill/>
                </a:ln>
                <a:solidFill>
                  <a:srgbClr val="595959"/>
                </a:solidFill>
                <a:uFillTx/>
                <a:latin typeface="Arial"/>
                <a:ea typeface="Arial"/>
                <a:cs typeface="Arial"/>
                <a:sym typeface="Arial"/>
              </a:defRPr>
            </a:lvl9pPr>
          </a:lstStyle>
          <a:p>
            <a:pPr hangingPunct="1"/>
            <a:r>
              <a:rPr lang="en-US" sz="3200" b="1" dirty="0">
                <a:solidFill>
                  <a:schemeClr val="tx1">
                    <a:lumMod val="65000"/>
                    <a:lumOff val="35000"/>
                  </a:schemeClr>
                </a:solidFill>
                <a:latin typeface="Arial" pitchFamily="34" charset="0"/>
                <a:ea typeface="Adobe Fan Heiti Std B" pitchFamily="34" charset="-128"/>
                <a:cs typeface="Arial" pitchFamily="34" charset="0"/>
              </a:rPr>
              <a:t>Continued Improvement</a:t>
            </a:r>
          </a:p>
        </p:txBody>
      </p:sp>
      <p:sp>
        <p:nvSpPr>
          <p:cNvPr id="6" name="Slide Number Placeholder 4">
            <a:extLst>
              <a:ext uri="{FF2B5EF4-FFF2-40B4-BE49-F238E27FC236}">
                <a16:creationId xmlns:a16="http://schemas.microsoft.com/office/drawing/2014/main" id="{1E881A67-8D6D-BE4D-9A6F-9A5C63B6AABF}"/>
              </a:ext>
            </a:extLst>
          </p:cNvPr>
          <p:cNvSpPr>
            <a:spLocks noGrp="1"/>
          </p:cNvSpPr>
          <p:nvPr>
            <p:ph type="sldNum" sz="quarter" idx="12"/>
          </p:nvPr>
        </p:nvSpPr>
        <p:spPr>
          <a:xfrm>
            <a:off x="9999786" y="6379798"/>
            <a:ext cx="2133600" cy="365125"/>
          </a:xfrm>
        </p:spPr>
        <p:txBody>
          <a:bodyPr/>
          <a:lstStyle/>
          <a:p>
            <a:pPr defTabSz="914400"/>
            <a:fld id="{C90B5FB4-1AE6-4CC4-B374-7CA8E5916470}" type="slidenum">
              <a:rPr lang="en-US" smtClean="0">
                <a:solidFill>
                  <a:prstClr val="black">
                    <a:tint val="75000"/>
                  </a:prstClr>
                </a:solidFill>
              </a:rPr>
              <a:pPr defTabSz="914400"/>
              <a:t>7</a:t>
            </a:fld>
            <a:endParaRPr lang="en-US" dirty="0">
              <a:solidFill>
                <a:prstClr val="black">
                  <a:tint val="75000"/>
                </a:prstClr>
              </a:solidFill>
            </a:endParaRPr>
          </a:p>
        </p:txBody>
      </p:sp>
    </p:spTree>
    <p:extLst>
      <p:ext uri="{BB962C8B-B14F-4D97-AF65-F5344CB8AC3E}">
        <p14:creationId xmlns:p14="http://schemas.microsoft.com/office/powerpoint/2010/main" val="10615276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0"/>
          </p:nvPr>
        </p:nvSpPr>
        <p:spPr>
          <a:xfrm>
            <a:off x="2105891" y="1264117"/>
            <a:ext cx="6878814" cy="5593883"/>
          </a:xfrm>
        </p:spPr>
        <p:txBody>
          <a:bodyPr>
            <a:noAutofit/>
          </a:bodyPr>
          <a:lstStyle/>
          <a:p>
            <a:pPr marL="0" indent="0"/>
            <a:endParaRPr lang="en-US" sz="2000" b="0" dirty="0">
              <a:latin typeface="Arial" charset="0"/>
              <a:ea typeface="Arial" charset="0"/>
              <a:cs typeface="Arial" charset="0"/>
            </a:endParaRPr>
          </a:p>
          <a:p>
            <a:pPr marL="0" indent="0"/>
            <a:r>
              <a:rPr lang="en-US" sz="2400" b="0" i="1" dirty="0">
                <a:latin typeface="Arial" charset="0"/>
                <a:ea typeface="Arial" charset="0"/>
                <a:cs typeface="Arial" charset="0"/>
              </a:rPr>
              <a:t>Framework for Improving Critical Infrastructure Cybersecurity</a:t>
            </a:r>
            <a:r>
              <a:rPr lang="en-US" sz="2400" b="0" dirty="0">
                <a:latin typeface="Arial" charset="0"/>
                <a:ea typeface="Arial" charset="0"/>
                <a:cs typeface="Arial" charset="0"/>
              </a:rPr>
              <a:t> and related news, information: </a:t>
            </a:r>
          </a:p>
          <a:p>
            <a:pPr marL="0" indent="0"/>
            <a:r>
              <a:rPr lang="en-US" sz="2400" b="0" dirty="0">
                <a:solidFill>
                  <a:srgbClr val="000000"/>
                </a:solidFill>
                <a:latin typeface="Arial" charset="0"/>
                <a:ea typeface="Arial" charset="0"/>
                <a:cs typeface="Arial" charset="0"/>
                <a:hlinkClick r:id="rId3"/>
              </a:rPr>
              <a:t>www.nist.gov/cyberframework</a:t>
            </a:r>
            <a:r>
              <a:rPr lang="en-US" sz="2400" b="0" dirty="0">
                <a:solidFill>
                  <a:srgbClr val="000000"/>
                </a:solidFill>
                <a:latin typeface="Arial" charset="0"/>
                <a:ea typeface="Arial" charset="0"/>
                <a:cs typeface="Arial" charset="0"/>
              </a:rPr>
              <a:t> </a:t>
            </a:r>
          </a:p>
          <a:p>
            <a:pPr marL="0" indent="0"/>
            <a:endParaRPr lang="en-US" sz="2400" b="0" dirty="0">
              <a:solidFill>
                <a:srgbClr val="000000"/>
              </a:solidFill>
              <a:latin typeface="Arial" charset="0"/>
              <a:ea typeface="Arial" charset="0"/>
              <a:cs typeface="Arial" charset="0"/>
            </a:endParaRPr>
          </a:p>
          <a:p>
            <a:pPr marL="0" indent="0"/>
            <a:r>
              <a:rPr lang="en-US" sz="2400" b="0" dirty="0">
                <a:latin typeface="Arial" charset="0"/>
                <a:ea typeface="Arial" charset="0"/>
                <a:cs typeface="Arial" charset="0"/>
              </a:rPr>
              <a:t>Additional cybersecurity resources: </a:t>
            </a:r>
            <a:r>
              <a:rPr lang="en-US" sz="2400" b="0" dirty="0">
                <a:solidFill>
                  <a:srgbClr val="000000"/>
                </a:solidFill>
                <a:latin typeface="Arial" charset="0"/>
                <a:ea typeface="Arial" charset="0"/>
                <a:cs typeface="Arial" charset="0"/>
                <a:hlinkClick r:id="rId4"/>
              </a:rPr>
              <a:t>http://csrc.nist.gov/</a:t>
            </a:r>
            <a:r>
              <a:rPr lang="en-US" sz="2400" b="0" dirty="0">
                <a:solidFill>
                  <a:srgbClr val="000000"/>
                </a:solidFill>
                <a:latin typeface="Arial" charset="0"/>
                <a:ea typeface="Arial" charset="0"/>
                <a:cs typeface="Arial" charset="0"/>
              </a:rPr>
              <a:t> </a:t>
            </a:r>
          </a:p>
          <a:p>
            <a:pPr marL="0" indent="0"/>
            <a:endParaRPr lang="en-US" sz="2400" b="0" dirty="0">
              <a:solidFill>
                <a:srgbClr val="000000"/>
              </a:solidFill>
              <a:latin typeface="Arial" charset="0"/>
              <a:ea typeface="Arial" charset="0"/>
              <a:cs typeface="Arial" charset="0"/>
            </a:endParaRPr>
          </a:p>
          <a:p>
            <a:pPr marL="0" indent="0"/>
            <a:r>
              <a:rPr lang="en-US" sz="2400" b="0" dirty="0">
                <a:latin typeface="Arial" charset="0"/>
                <a:ea typeface="Arial" charset="0"/>
                <a:cs typeface="Arial" charset="0"/>
              </a:rPr>
              <a:t>Questions, comments, ideas:</a:t>
            </a:r>
            <a:r>
              <a:rPr lang="en-US" sz="2400" b="0" dirty="0">
                <a:solidFill>
                  <a:srgbClr val="000000"/>
                </a:solidFill>
                <a:latin typeface="Arial" charset="0"/>
                <a:ea typeface="Arial" charset="0"/>
                <a:cs typeface="Arial" charset="0"/>
              </a:rPr>
              <a:t> </a:t>
            </a:r>
            <a:r>
              <a:rPr lang="en-US" sz="2400" b="0" dirty="0">
                <a:solidFill>
                  <a:srgbClr val="000000"/>
                </a:solidFill>
                <a:latin typeface="Arial" charset="0"/>
                <a:ea typeface="Arial" charset="0"/>
                <a:cs typeface="Arial" charset="0"/>
                <a:hlinkClick r:id="rId5"/>
              </a:rPr>
              <a:t>cyberframework@nist.gov</a:t>
            </a:r>
            <a:r>
              <a:rPr lang="en-US" sz="2400" b="0" dirty="0">
                <a:solidFill>
                  <a:srgbClr val="000000"/>
                </a:solidFill>
                <a:latin typeface="Arial" charset="0"/>
                <a:ea typeface="Arial" charset="0"/>
                <a:cs typeface="Arial" charset="0"/>
              </a:rPr>
              <a:t> </a:t>
            </a:r>
          </a:p>
        </p:txBody>
      </p:sp>
      <p:sp>
        <p:nvSpPr>
          <p:cNvPr id="6" name="Title 5"/>
          <p:cNvSpPr>
            <a:spLocks noGrp="1"/>
          </p:cNvSpPr>
          <p:nvPr>
            <p:ph type="title" idx="4294967295"/>
          </p:nvPr>
        </p:nvSpPr>
        <p:spPr>
          <a:xfrm>
            <a:off x="614601" y="419200"/>
            <a:ext cx="8262540" cy="762000"/>
          </a:xfrm>
        </p:spPr>
        <p:txBody>
          <a:bodyPr>
            <a:noAutofit/>
          </a:bodyPr>
          <a:lstStyle/>
          <a:p>
            <a:pPr algn="l"/>
            <a:r>
              <a:rPr lang="en-US" sz="3200" b="1" dirty="0">
                <a:solidFill>
                  <a:schemeClr val="tx1">
                    <a:lumMod val="65000"/>
                    <a:lumOff val="35000"/>
                  </a:schemeClr>
                </a:solidFill>
                <a:latin typeface="Arial"/>
                <a:cs typeface="Arial"/>
              </a:rPr>
              <a:t>Resources</a:t>
            </a:r>
            <a:br>
              <a:rPr lang="en-US" sz="3200" b="1" dirty="0">
                <a:solidFill>
                  <a:schemeClr val="tx1">
                    <a:lumMod val="65000"/>
                    <a:lumOff val="35000"/>
                  </a:schemeClr>
                </a:solidFill>
                <a:latin typeface="Arial"/>
                <a:cs typeface="Arial"/>
              </a:rPr>
            </a:br>
            <a:r>
              <a:rPr lang="en-US" sz="1600" i="1" dirty="0">
                <a:solidFill>
                  <a:schemeClr val="tx1">
                    <a:lumMod val="65000"/>
                    <a:lumOff val="35000"/>
                  </a:schemeClr>
                </a:solidFill>
                <a:latin typeface="Arial"/>
                <a:cs typeface="Arial"/>
              </a:rPr>
              <a:t>Where to Learn More and Stay Current</a:t>
            </a:r>
          </a:p>
        </p:txBody>
      </p:sp>
      <p:pic>
        <p:nvPicPr>
          <p:cNvPr id="4" name="Picture 3" descr="NIST-logo-1.jpg">
            <a:extLst>
              <a:ext uri="{FF2B5EF4-FFF2-40B4-BE49-F238E27FC236}">
                <a16:creationId xmlns:a16="http://schemas.microsoft.com/office/drawing/2014/main" id="{D3FC601E-AC78-477A-A2C9-7792237E33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12620" y="5053853"/>
            <a:ext cx="3746978" cy="1716742"/>
          </a:xfrm>
          <a:prstGeom prst="rect">
            <a:avLst/>
          </a:prstGeom>
        </p:spPr>
      </p:pic>
    </p:spTree>
    <p:extLst>
      <p:ext uri="{BB962C8B-B14F-4D97-AF65-F5344CB8AC3E}">
        <p14:creationId xmlns:p14="http://schemas.microsoft.com/office/powerpoint/2010/main" val="528627732"/>
      </p:ext>
    </p:extLst>
  </p:cSld>
  <p:clrMapOvr>
    <a:masterClrMapping/>
  </p:clrMapOvr>
</p:sld>
</file>

<file path=ppt/theme/theme1.xml><?xml version="1.0" encoding="utf-8"?>
<a:theme xmlns:a="http://schemas.openxmlformats.org/drawingml/2006/main" name="Content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58854</TotalTime>
  <Words>812</Words>
  <Application>Microsoft Office PowerPoint</Application>
  <PresentationFormat>Widescreen</PresentationFormat>
  <Paragraphs>114</Paragraphs>
  <Slides>8</Slides>
  <Notes>7</Notes>
  <HiddenSlides>1</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8</vt:i4>
      </vt:variant>
    </vt:vector>
  </HeadingPairs>
  <TitlesOfParts>
    <vt:vector size="14" baseType="lpstr">
      <vt:lpstr>Adobe Fan Heiti Std B</vt:lpstr>
      <vt:lpstr>Arial</vt:lpstr>
      <vt:lpstr>Calibri</vt:lpstr>
      <vt:lpstr>Wingdings</vt:lpstr>
      <vt:lpstr>Content slides</vt:lpstr>
      <vt:lpstr>Custom Design</vt:lpstr>
      <vt:lpstr>Summary: The following slides may be leveraged to present the History of the Framework, beginning with Executive Order 13636, publication of Framework v1.0, and ending with the creation of the v1.1 update.  Audience: These slides are intended for an audience who is new to the Framework and seeking to understand its history.  Learning Objectives: Identify the catalyst that led to the creation of the Framework (Executive Order 13636) Recognize the public-private collaboration that led to the creation of the Framework Awareness of the continued improvement activities including v1.1 of the Framework</vt:lpstr>
      <vt:lpstr>PowerPoint Presentation</vt:lpstr>
      <vt:lpstr>Improving Critical Infrastructure Cybersecurity</vt:lpstr>
      <vt:lpstr>Creating the Cybersecurity Framework</vt:lpstr>
      <vt:lpstr>Development of the Framework</vt:lpstr>
      <vt:lpstr>Continued Improvement</vt:lpstr>
      <vt:lpstr>PowerPoint Presentation</vt:lpstr>
      <vt:lpstr>Resources Where to Learn More and Stay Current</vt:lpstr>
    </vt:vector>
  </TitlesOfParts>
  <Manager/>
  <Company>NIST</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History and Development of the Framework</dc:title>
  <dc:subject>History and Development of the Framework</dc:subject>
  <dc:creator>NIST - Dylan Thomas</dc:creator>
  <cp:keywords/>
  <dc:description/>
  <cp:lastModifiedBy>Dylan Thomas</cp:lastModifiedBy>
  <cp:revision>1608</cp:revision>
  <cp:lastPrinted>2015-11-11T16:36:42Z</cp:lastPrinted>
  <dcterms:created xsi:type="dcterms:W3CDTF">2014-03-07T12:28:40Z</dcterms:created>
  <dcterms:modified xsi:type="dcterms:W3CDTF">2018-08-10T14:42:05Z</dcterms:modified>
  <cp:category/>
</cp:coreProperties>
</file>